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8" r:id="rId1"/>
  </p:sldMasterIdLst>
  <p:notesMasterIdLst>
    <p:notesMasterId r:id="rId46"/>
  </p:notesMasterIdLst>
  <p:handoutMasterIdLst>
    <p:handoutMasterId r:id="rId47"/>
  </p:handoutMasterIdLst>
  <p:sldIdLst>
    <p:sldId id="275" r:id="rId2"/>
    <p:sldId id="276" r:id="rId3"/>
    <p:sldId id="265" r:id="rId4"/>
    <p:sldId id="334" r:id="rId5"/>
    <p:sldId id="335" r:id="rId6"/>
    <p:sldId id="336" r:id="rId7"/>
    <p:sldId id="337" r:id="rId8"/>
    <p:sldId id="338" r:id="rId9"/>
    <p:sldId id="341" r:id="rId10"/>
    <p:sldId id="339" r:id="rId11"/>
    <p:sldId id="342" r:id="rId12"/>
    <p:sldId id="340" r:id="rId13"/>
    <p:sldId id="343" r:id="rId14"/>
    <p:sldId id="344" r:id="rId15"/>
    <p:sldId id="345" r:id="rId16"/>
    <p:sldId id="346" r:id="rId17"/>
    <p:sldId id="347" r:id="rId18"/>
    <p:sldId id="348" r:id="rId19"/>
    <p:sldId id="349" r:id="rId20"/>
    <p:sldId id="350" r:id="rId21"/>
    <p:sldId id="351" r:id="rId22"/>
    <p:sldId id="353" r:id="rId23"/>
    <p:sldId id="354" r:id="rId24"/>
    <p:sldId id="355" r:id="rId25"/>
    <p:sldId id="356" r:id="rId26"/>
    <p:sldId id="357" r:id="rId27"/>
    <p:sldId id="358" r:id="rId28"/>
    <p:sldId id="359" r:id="rId29"/>
    <p:sldId id="360" r:id="rId30"/>
    <p:sldId id="361" r:id="rId31"/>
    <p:sldId id="362" r:id="rId32"/>
    <p:sldId id="363" r:id="rId33"/>
    <p:sldId id="364" r:id="rId34"/>
    <p:sldId id="365" r:id="rId35"/>
    <p:sldId id="366" r:id="rId36"/>
    <p:sldId id="367" r:id="rId37"/>
    <p:sldId id="368" r:id="rId38"/>
    <p:sldId id="369" r:id="rId39"/>
    <p:sldId id="370" r:id="rId40"/>
    <p:sldId id="371" r:id="rId41"/>
    <p:sldId id="372" r:id="rId42"/>
    <p:sldId id="373" r:id="rId43"/>
    <p:sldId id="374" r:id="rId44"/>
    <p:sldId id="375" r:id="rId45"/>
  </p:sldIdLst>
  <p:sldSz cx="9144000" cy="6858000" type="screen4x3"/>
  <p:notesSz cx="7099300" cy="10234613"/>
  <p:defaultTextStyle>
    <a:defPPr>
      <a:defRPr lang="ja-JP"/>
    </a:defPPr>
    <a:lvl1pPr algn="l" rtl="0" fontAlgn="base">
      <a:spcBef>
        <a:spcPct val="0"/>
      </a:spcBef>
      <a:spcAft>
        <a:spcPct val="0"/>
      </a:spcAft>
      <a:defRPr kumimoji="1" kern="1200">
        <a:solidFill>
          <a:schemeClr val="tx1"/>
        </a:solidFill>
        <a:latin typeface="Verdana" panose="020B0604030504040204" pitchFamily="34" charset="0"/>
        <a:ea typeface="ＭＳ Ｐゴシック" panose="020B0600070205080204" pitchFamily="50" charset="-128"/>
        <a:cs typeface="+mn-cs"/>
      </a:defRPr>
    </a:lvl1pPr>
    <a:lvl2pPr marL="457200" algn="l" rtl="0" fontAlgn="base">
      <a:spcBef>
        <a:spcPct val="0"/>
      </a:spcBef>
      <a:spcAft>
        <a:spcPct val="0"/>
      </a:spcAft>
      <a:defRPr kumimoji="1" kern="1200">
        <a:solidFill>
          <a:schemeClr val="tx1"/>
        </a:solidFill>
        <a:latin typeface="Verdana" panose="020B0604030504040204" pitchFamily="34" charset="0"/>
        <a:ea typeface="ＭＳ Ｐゴシック" panose="020B0600070205080204" pitchFamily="50" charset="-128"/>
        <a:cs typeface="+mn-cs"/>
      </a:defRPr>
    </a:lvl2pPr>
    <a:lvl3pPr marL="914400" algn="l" rtl="0" fontAlgn="base">
      <a:spcBef>
        <a:spcPct val="0"/>
      </a:spcBef>
      <a:spcAft>
        <a:spcPct val="0"/>
      </a:spcAft>
      <a:defRPr kumimoji="1" kern="1200">
        <a:solidFill>
          <a:schemeClr val="tx1"/>
        </a:solidFill>
        <a:latin typeface="Verdana" panose="020B0604030504040204" pitchFamily="34" charset="0"/>
        <a:ea typeface="ＭＳ Ｐゴシック" panose="020B0600070205080204" pitchFamily="50" charset="-128"/>
        <a:cs typeface="+mn-cs"/>
      </a:defRPr>
    </a:lvl3pPr>
    <a:lvl4pPr marL="1371600" algn="l" rtl="0" fontAlgn="base">
      <a:spcBef>
        <a:spcPct val="0"/>
      </a:spcBef>
      <a:spcAft>
        <a:spcPct val="0"/>
      </a:spcAft>
      <a:defRPr kumimoji="1" kern="1200">
        <a:solidFill>
          <a:schemeClr val="tx1"/>
        </a:solidFill>
        <a:latin typeface="Verdana" panose="020B0604030504040204" pitchFamily="34" charset="0"/>
        <a:ea typeface="ＭＳ Ｐゴシック" panose="020B0600070205080204" pitchFamily="50" charset="-128"/>
        <a:cs typeface="+mn-cs"/>
      </a:defRPr>
    </a:lvl4pPr>
    <a:lvl5pPr marL="1828800" algn="l" rtl="0" fontAlgn="base">
      <a:spcBef>
        <a:spcPct val="0"/>
      </a:spcBef>
      <a:spcAft>
        <a:spcPct val="0"/>
      </a:spcAft>
      <a:defRPr kumimoji="1" kern="1200">
        <a:solidFill>
          <a:schemeClr val="tx1"/>
        </a:solidFill>
        <a:latin typeface="Verdana" panose="020B060403050404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Verdana" panose="020B060403050404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Verdana" panose="020B060403050404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Verdana" panose="020B060403050404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Verdana" panose="020B0604030504040204" pitchFamily="34" charset="0"/>
        <a:ea typeface="ＭＳ Ｐゴシック" panose="020B0600070205080204" pitchFamily="50" charset="-128"/>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418" autoAdjust="0"/>
    <p:restoredTop sz="96761" autoAdjust="0"/>
  </p:normalViewPr>
  <p:slideViewPr>
    <p:cSldViewPr>
      <p:cViewPr varScale="1">
        <p:scale>
          <a:sx n="112" d="100"/>
          <a:sy n="112" d="100"/>
        </p:scale>
        <p:origin x="-84" y="-43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9.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50.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52.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53.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55.wmf"/><Relationship Id="rId1" Type="http://schemas.openxmlformats.org/officeDocument/2006/relationships/image" Target="../media/image54.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56.w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58.wmf"/><Relationship Id="rId1" Type="http://schemas.openxmlformats.org/officeDocument/2006/relationships/image" Target="../media/image57.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61.wmf"/><Relationship Id="rId2" Type="http://schemas.openxmlformats.org/officeDocument/2006/relationships/image" Target="../media/image60.wmf"/><Relationship Id="rId1" Type="http://schemas.openxmlformats.org/officeDocument/2006/relationships/image" Target="../media/image59.wmf"/><Relationship Id="rId5" Type="http://schemas.openxmlformats.org/officeDocument/2006/relationships/image" Target="../media/image58.wmf"/><Relationship Id="rId4" Type="http://schemas.openxmlformats.org/officeDocument/2006/relationships/image" Target="../media/image62.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65.wmf"/><Relationship Id="rId2" Type="http://schemas.openxmlformats.org/officeDocument/2006/relationships/image" Target="../media/image64.wmf"/><Relationship Id="rId1" Type="http://schemas.openxmlformats.org/officeDocument/2006/relationships/image" Target="../media/image63.wmf"/><Relationship Id="rId4" Type="http://schemas.openxmlformats.org/officeDocument/2006/relationships/image" Target="../media/image66.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69.wmf"/><Relationship Id="rId2" Type="http://schemas.openxmlformats.org/officeDocument/2006/relationships/image" Target="../media/image68.wmf"/><Relationship Id="rId1" Type="http://schemas.openxmlformats.org/officeDocument/2006/relationships/image" Target="../media/image67.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3.wmf"/></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71.wmf"/><Relationship Id="rId1" Type="http://schemas.openxmlformats.org/officeDocument/2006/relationships/image" Target="../media/image70.wmf"/></Relationships>
</file>

<file path=ppt/drawings/_rels/vmlDrawing21.vml.rels><?xml version="1.0" encoding="UTF-8" standalone="yes"?>
<Relationships xmlns="http://schemas.openxmlformats.org/package/2006/relationships"><Relationship Id="rId2" Type="http://schemas.openxmlformats.org/officeDocument/2006/relationships/image" Target="../media/image73.wmf"/><Relationship Id="rId1" Type="http://schemas.openxmlformats.org/officeDocument/2006/relationships/image" Target="../media/image72.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74.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75.wmf"/></Relationships>
</file>

<file path=ppt/drawings/_rels/vmlDrawing24.vml.rels><?xml version="1.0" encoding="UTF-8" standalone="yes"?>
<Relationships xmlns="http://schemas.openxmlformats.org/package/2006/relationships"><Relationship Id="rId3" Type="http://schemas.openxmlformats.org/officeDocument/2006/relationships/image" Target="../media/image78.wmf"/><Relationship Id="rId2" Type="http://schemas.openxmlformats.org/officeDocument/2006/relationships/image" Target="../media/image77.wmf"/><Relationship Id="rId1" Type="http://schemas.openxmlformats.org/officeDocument/2006/relationships/image" Target="../media/image76.w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79.w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80.wmf"/></Relationships>
</file>

<file path=ppt/drawings/_rels/vmlDrawing27.vml.rels><?xml version="1.0" encoding="UTF-8" standalone="yes"?>
<Relationships xmlns="http://schemas.openxmlformats.org/package/2006/relationships"><Relationship Id="rId3" Type="http://schemas.openxmlformats.org/officeDocument/2006/relationships/image" Target="../media/image83.wmf"/><Relationship Id="rId2" Type="http://schemas.openxmlformats.org/officeDocument/2006/relationships/image" Target="../media/image82.wmf"/><Relationship Id="rId1" Type="http://schemas.openxmlformats.org/officeDocument/2006/relationships/image" Target="../media/image81.w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84.w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85.wmf"/></Relationships>
</file>

<file path=ppt/drawings/_rels/vmlDrawing3.vml.rels><?xml version="1.0" encoding="UTF-8" standalone="yes"?>
<Relationships xmlns="http://schemas.openxmlformats.org/package/2006/relationships"><Relationship Id="rId8" Type="http://schemas.openxmlformats.org/officeDocument/2006/relationships/image" Target="../media/image12.wmf"/><Relationship Id="rId13" Type="http://schemas.openxmlformats.org/officeDocument/2006/relationships/image" Target="../media/image17.wmf"/><Relationship Id="rId3" Type="http://schemas.openxmlformats.org/officeDocument/2006/relationships/image" Target="../media/image7.wmf"/><Relationship Id="rId7" Type="http://schemas.openxmlformats.org/officeDocument/2006/relationships/image" Target="../media/image11.wmf"/><Relationship Id="rId12" Type="http://schemas.openxmlformats.org/officeDocument/2006/relationships/image" Target="../media/image16.wmf"/><Relationship Id="rId2" Type="http://schemas.openxmlformats.org/officeDocument/2006/relationships/image" Target="../media/image6.wmf"/><Relationship Id="rId1" Type="http://schemas.openxmlformats.org/officeDocument/2006/relationships/image" Target="../media/image5.wmf"/><Relationship Id="rId6" Type="http://schemas.openxmlformats.org/officeDocument/2006/relationships/image" Target="../media/image10.wmf"/><Relationship Id="rId11" Type="http://schemas.openxmlformats.org/officeDocument/2006/relationships/image" Target="../media/image15.wmf"/><Relationship Id="rId5" Type="http://schemas.openxmlformats.org/officeDocument/2006/relationships/image" Target="../media/image9.wmf"/><Relationship Id="rId10" Type="http://schemas.openxmlformats.org/officeDocument/2006/relationships/image" Target="../media/image14.wmf"/><Relationship Id="rId4" Type="http://schemas.openxmlformats.org/officeDocument/2006/relationships/image" Target="../media/image8.wmf"/><Relationship Id="rId9" Type="http://schemas.openxmlformats.org/officeDocument/2006/relationships/image" Target="../media/image13.w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86.w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87.w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88.w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89.w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91.wmf"/></Relationships>
</file>

<file path=ppt/drawings/_rels/vmlDrawing35.vml.rels><?xml version="1.0" encoding="UTF-8" standalone="yes"?>
<Relationships xmlns="http://schemas.openxmlformats.org/package/2006/relationships"><Relationship Id="rId2" Type="http://schemas.openxmlformats.org/officeDocument/2006/relationships/image" Target="../media/image93.wmf"/><Relationship Id="rId1" Type="http://schemas.openxmlformats.org/officeDocument/2006/relationships/image" Target="../media/image92.wmf"/></Relationships>
</file>

<file path=ppt/drawings/_rels/vmlDrawing36.vml.rels><?xml version="1.0" encoding="UTF-8" standalone="yes"?>
<Relationships xmlns="http://schemas.openxmlformats.org/package/2006/relationships"><Relationship Id="rId2" Type="http://schemas.openxmlformats.org/officeDocument/2006/relationships/image" Target="../media/image95.wmf"/><Relationship Id="rId1" Type="http://schemas.openxmlformats.org/officeDocument/2006/relationships/image" Target="../media/image94.wmf"/></Relationships>
</file>

<file path=ppt/drawings/_rels/vmlDrawing37.vml.rels><?xml version="1.0" encoding="UTF-8" standalone="yes"?>
<Relationships xmlns="http://schemas.openxmlformats.org/package/2006/relationships"><Relationship Id="rId2" Type="http://schemas.openxmlformats.org/officeDocument/2006/relationships/image" Target="../media/image97.wmf"/><Relationship Id="rId1" Type="http://schemas.openxmlformats.org/officeDocument/2006/relationships/image" Target="../media/image96.wmf"/></Relationships>
</file>

<file path=ppt/drawings/_rels/vmlDrawing38.vml.rels><?xml version="1.0" encoding="UTF-8" standalone="yes"?>
<Relationships xmlns="http://schemas.openxmlformats.org/package/2006/relationships"><Relationship Id="rId2" Type="http://schemas.openxmlformats.org/officeDocument/2006/relationships/image" Target="../media/image103.wmf"/><Relationship Id="rId1" Type="http://schemas.openxmlformats.org/officeDocument/2006/relationships/image" Target="../media/image102.w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104.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wmf"/><Relationship Id="rId1" Type="http://schemas.openxmlformats.org/officeDocument/2006/relationships/image" Target="../media/image18.wmf"/><Relationship Id="rId4" Type="http://schemas.openxmlformats.org/officeDocument/2006/relationships/image" Target="../media/image21.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wmf"/><Relationship Id="rId1" Type="http://schemas.openxmlformats.org/officeDocument/2006/relationships/image" Target="../media/image22.wmf"/><Relationship Id="rId4" Type="http://schemas.openxmlformats.org/officeDocument/2006/relationships/image" Target="../media/image25.wmf"/></Relationships>
</file>

<file path=ppt/drawings/_rels/vmlDrawing6.vml.rels><?xml version="1.0" encoding="UTF-8" standalone="yes"?>
<Relationships xmlns="http://schemas.openxmlformats.org/package/2006/relationships"><Relationship Id="rId8" Type="http://schemas.openxmlformats.org/officeDocument/2006/relationships/image" Target="../media/image33.wmf"/><Relationship Id="rId13" Type="http://schemas.openxmlformats.org/officeDocument/2006/relationships/image" Target="../media/image38.wmf"/><Relationship Id="rId3" Type="http://schemas.openxmlformats.org/officeDocument/2006/relationships/image" Target="../media/image28.wmf"/><Relationship Id="rId7" Type="http://schemas.openxmlformats.org/officeDocument/2006/relationships/image" Target="../media/image32.wmf"/><Relationship Id="rId12" Type="http://schemas.openxmlformats.org/officeDocument/2006/relationships/image" Target="../media/image37.wmf"/><Relationship Id="rId2" Type="http://schemas.openxmlformats.org/officeDocument/2006/relationships/image" Target="../media/image27.wmf"/><Relationship Id="rId16" Type="http://schemas.openxmlformats.org/officeDocument/2006/relationships/image" Target="../media/image41.wmf"/><Relationship Id="rId1" Type="http://schemas.openxmlformats.org/officeDocument/2006/relationships/image" Target="../media/image26.wmf"/><Relationship Id="rId6" Type="http://schemas.openxmlformats.org/officeDocument/2006/relationships/image" Target="../media/image31.wmf"/><Relationship Id="rId11" Type="http://schemas.openxmlformats.org/officeDocument/2006/relationships/image" Target="../media/image36.wmf"/><Relationship Id="rId5" Type="http://schemas.openxmlformats.org/officeDocument/2006/relationships/image" Target="../media/image30.wmf"/><Relationship Id="rId15" Type="http://schemas.openxmlformats.org/officeDocument/2006/relationships/image" Target="../media/image40.wmf"/><Relationship Id="rId10" Type="http://schemas.openxmlformats.org/officeDocument/2006/relationships/image" Target="../media/image35.wmf"/><Relationship Id="rId4" Type="http://schemas.openxmlformats.org/officeDocument/2006/relationships/image" Target="../media/image29.wmf"/><Relationship Id="rId9" Type="http://schemas.openxmlformats.org/officeDocument/2006/relationships/image" Target="../media/image34.wmf"/><Relationship Id="rId14" Type="http://schemas.openxmlformats.org/officeDocument/2006/relationships/image" Target="../media/image39.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image" Target="../media/image43.wmf"/><Relationship Id="rId1" Type="http://schemas.openxmlformats.org/officeDocument/2006/relationships/image" Target="../media/image42.wmf"/><Relationship Id="rId4" Type="http://schemas.openxmlformats.org/officeDocument/2006/relationships/image" Target="../media/image45.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6.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48.wmf"/><Relationship Id="rId1" Type="http://schemas.openxmlformats.org/officeDocument/2006/relationships/image" Target="../media/image4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9020" tIns="49510" rIns="99020" bIns="49510" numCol="1" anchor="t" anchorCtr="0" compatLnSpc="1">
            <a:prstTxWarp prst="textNoShape">
              <a:avLst/>
            </a:prstTxWarp>
          </a:bodyPr>
          <a:lstStyle>
            <a:lvl1pPr defTabSz="990600">
              <a:defRPr sz="1300">
                <a:latin typeface="Times New Roman" pitchFamily="18" charset="0"/>
              </a:defRPr>
            </a:lvl1pPr>
          </a:lstStyle>
          <a:p>
            <a:pPr>
              <a:defRPr/>
            </a:pPr>
            <a:endParaRPr lang="en-US" altLang="ja-JP"/>
          </a:p>
        </p:txBody>
      </p:sp>
      <p:sp>
        <p:nvSpPr>
          <p:cNvPr id="7171" name="Rectangle 3"/>
          <p:cNvSpPr>
            <a:spLocks noGrp="1" noChangeArrowheads="1"/>
          </p:cNvSpPr>
          <p:nvPr>
            <p:ph type="dt" sz="quarter" idx="1"/>
          </p:nvPr>
        </p:nvSpPr>
        <p:spPr bwMode="auto">
          <a:xfrm>
            <a:off x="4022725" y="0"/>
            <a:ext cx="3076575" cy="511175"/>
          </a:xfrm>
          <a:prstGeom prst="rect">
            <a:avLst/>
          </a:prstGeom>
          <a:noFill/>
          <a:ln w="9525">
            <a:noFill/>
            <a:miter lim="800000"/>
            <a:headEnd/>
            <a:tailEnd/>
          </a:ln>
          <a:effectLst/>
        </p:spPr>
        <p:txBody>
          <a:bodyPr vert="horz" wrap="square" lIns="99020" tIns="49510" rIns="99020" bIns="49510" numCol="1" anchor="t" anchorCtr="0" compatLnSpc="1">
            <a:prstTxWarp prst="textNoShape">
              <a:avLst/>
            </a:prstTxWarp>
          </a:bodyPr>
          <a:lstStyle>
            <a:lvl1pPr algn="r" defTabSz="990600">
              <a:defRPr sz="1300">
                <a:latin typeface="Times New Roman" pitchFamily="18" charset="0"/>
              </a:defRPr>
            </a:lvl1pPr>
          </a:lstStyle>
          <a:p>
            <a:pPr>
              <a:defRPr/>
            </a:pPr>
            <a:endParaRPr lang="en-US" altLang="ja-JP"/>
          </a:p>
        </p:txBody>
      </p:sp>
      <p:sp>
        <p:nvSpPr>
          <p:cNvPr id="7172" name="Rectangle 4"/>
          <p:cNvSpPr>
            <a:spLocks noGrp="1" noChangeArrowheads="1"/>
          </p:cNvSpPr>
          <p:nvPr>
            <p:ph type="ftr" sz="quarter" idx="2"/>
          </p:nvPr>
        </p:nvSpPr>
        <p:spPr bwMode="auto">
          <a:xfrm>
            <a:off x="0" y="9723438"/>
            <a:ext cx="3076575" cy="511175"/>
          </a:xfrm>
          <a:prstGeom prst="rect">
            <a:avLst/>
          </a:prstGeom>
          <a:noFill/>
          <a:ln w="9525">
            <a:noFill/>
            <a:miter lim="800000"/>
            <a:headEnd/>
            <a:tailEnd/>
          </a:ln>
          <a:effectLst/>
        </p:spPr>
        <p:txBody>
          <a:bodyPr vert="horz" wrap="square" lIns="99020" tIns="49510" rIns="99020" bIns="49510" numCol="1" anchor="b" anchorCtr="0" compatLnSpc="1">
            <a:prstTxWarp prst="textNoShape">
              <a:avLst/>
            </a:prstTxWarp>
          </a:bodyPr>
          <a:lstStyle>
            <a:lvl1pPr defTabSz="990600">
              <a:defRPr sz="1300">
                <a:latin typeface="Times New Roman" pitchFamily="18" charset="0"/>
              </a:defRPr>
            </a:lvl1pPr>
          </a:lstStyle>
          <a:p>
            <a:pPr>
              <a:defRPr/>
            </a:pPr>
            <a:endParaRPr lang="en-US" altLang="ja-JP"/>
          </a:p>
        </p:txBody>
      </p:sp>
      <p:sp>
        <p:nvSpPr>
          <p:cNvPr id="7173" name="Rectangle 5"/>
          <p:cNvSpPr>
            <a:spLocks noGrp="1" noChangeArrowheads="1"/>
          </p:cNvSpPr>
          <p:nvPr>
            <p:ph type="sldNum" sz="quarter" idx="3"/>
          </p:nvPr>
        </p:nvSpPr>
        <p:spPr bwMode="auto">
          <a:xfrm>
            <a:off x="4022725" y="9723438"/>
            <a:ext cx="3076575" cy="511175"/>
          </a:xfrm>
          <a:prstGeom prst="rect">
            <a:avLst/>
          </a:prstGeom>
          <a:noFill/>
          <a:ln w="9525">
            <a:noFill/>
            <a:miter lim="800000"/>
            <a:headEnd/>
            <a:tailEnd/>
          </a:ln>
          <a:effectLst/>
        </p:spPr>
        <p:txBody>
          <a:bodyPr vert="horz" wrap="square" lIns="99020" tIns="49510" rIns="99020" bIns="49510" numCol="1" anchor="b" anchorCtr="0" compatLnSpc="1">
            <a:prstTxWarp prst="textNoShape">
              <a:avLst/>
            </a:prstTxWarp>
          </a:bodyPr>
          <a:lstStyle>
            <a:lvl1pPr algn="r" defTabSz="990600">
              <a:defRPr sz="1300">
                <a:latin typeface="Times New Roman" panose="02020603050405020304" pitchFamily="18" charset="0"/>
              </a:defRPr>
            </a:lvl1pPr>
          </a:lstStyle>
          <a:p>
            <a:fld id="{CC223150-A50F-4CEA-8B0E-168A562D07B9}" type="slidenum">
              <a:rPr lang="en-US" altLang="ja-JP"/>
              <a:pPr/>
              <a:t>‹#›</a:t>
            </a:fld>
            <a:endParaRPr lang="en-US" altLang="ja-JP"/>
          </a:p>
        </p:txBody>
      </p:sp>
    </p:spTree>
    <p:extLst>
      <p:ext uri="{BB962C8B-B14F-4D97-AF65-F5344CB8AC3E}">
        <p14:creationId xmlns:p14="http://schemas.microsoft.com/office/powerpoint/2010/main" val="33909852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076575" cy="5111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4021138" y="0"/>
            <a:ext cx="3076575" cy="511175"/>
          </a:xfrm>
          <a:prstGeom prst="rect">
            <a:avLst/>
          </a:prstGeom>
        </p:spPr>
        <p:txBody>
          <a:bodyPr vert="horz" lIns="91440" tIns="45720" rIns="91440" bIns="45720" rtlCol="0"/>
          <a:lstStyle>
            <a:lvl1pPr algn="r">
              <a:defRPr sz="1200"/>
            </a:lvl1pPr>
          </a:lstStyle>
          <a:p>
            <a:fld id="{9ACD1149-2EB8-469A-9764-6601CA69F42B}" type="datetimeFigureOut">
              <a:rPr kumimoji="1" lang="ja-JP" altLang="en-US" smtClean="0"/>
              <a:t>2016/8/2</a:t>
            </a:fld>
            <a:endParaRPr kumimoji="1" lang="ja-JP" altLang="en-US"/>
          </a:p>
        </p:txBody>
      </p:sp>
      <p:sp>
        <p:nvSpPr>
          <p:cNvPr id="4" name="スライド イメージ プレースホルダー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709613" y="4860925"/>
            <a:ext cx="5680075" cy="4605338"/>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721850"/>
            <a:ext cx="3076575" cy="51117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4021138" y="9721850"/>
            <a:ext cx="3076575" cy="511175"/>
          </a:xfrm>
          <a:prstGeom prst="rect">
            <a:avLst/>
          </a:prstGeom>
        </p:spPr>
        <p:txBody>
          <a:bodyPr vert="horz" lIns="91440" tIns="45720" rIns="91440" bIns="45720" rtlCol="0" anchor="b"/>
          <a:lstStyle>
            <a:lvl1pPr algn="r">
              <a:defRPr sz="1200"/>
            </a:lvl1pPr>
          </a:lstStyle>
          <a:p>
            <a:fld id="{5612DBDA-53D0-4107-99C2-8CEE32C273E6}" type="slidenum">
              <a:rPr kumimoji="1" lang="ja-JP" altLang="en-US" smtClean="0"/>
              <a:t>‹#›</a:t>
            </a:fld>
            <a:endParaRPr kumimoji="1" lang="ja-JP" altLang="en-US"/>
          </a:p>
        </p:txBody>
      </p:sp>
    </p:spTree>
    <p:extLst>
      <p:ext uri="{BB962C8B-B14F-4D97-AF65-F5344CB8AC3E}">
        <p14:creationId xmlns:p14="http://schemas.microsoft.com/office/powerpoint/2010/main" val="350332392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612DBDA-53D0-4107-99C2-8CEE32C273E6}" type="slidenum">
              <a:rPr kumimoji="1" lang="ja-JP" altLang="en-US" smtClean="0"/>
              <a:t>8</a:t>
            </a:fld>
            <a:endParaRPr kumimoji="1" lang="ja-JP" altLang="en-US"/>
          </a:p>
        </p:txBody>
      </p:sp>
    </p:spTree>
    <p:extLst>
      <p:ext uri="{BB962C8B-B14F-4D97-AF65-F5344CB8AC3E}">
        <p14:creationId xmlns:p14="http://schemas.microsoft.com/office/powerpoint/2010/main" val="36045169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612DBDA-53D0-4107-99C2-8CEE32C273E6}" type="slidenum">
              <a:rPr kumimoji="1" lang="ja-JP" altLang="en-US" smtClean="0"/>
              <a:t>17</a:t>
            </a:fld>
            <a:endParaRPr kumimoji="1" lang="ja-JP" altLang="en-US"/>
          </a:p>
        </p:txBody>
      </p:sp>
    </p:spTree>
    <p:extLst>
      <p:ext uri="{BB962C8B-B14F-4D97-AF65-F5344CB8AC3E}">
        <p14:creationId xmlns:p14="http://schemas.microsoft.com/office/powerpoint/2010/main" val="24617933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612DBDA-53D0-4107-99C2-8CEE32C273E6}" type="slidenum">
              <a:rPr kumimoji="1" lang="ja-JP" altLang="en-US" smtClean="0"/>
              <a:t>18</a:t>
            </a:fld>
            <a:endParaRPr kumimoji="1" lang="ja-JP" altLang="en-US"/>
          </a:p>
        </p:txBody>
      </p:sp>
    </p:spTree>
    <p:extLst>
      <p:ext uri="{BB962C8B-B14F-4D97-AF65-F5344CB8AC3E}">
        <p14:creationId xmlns:p14="http://schemas.microsoft.com/office/powerpoint/2010/main" val="40558662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612DBDA-53D0-4107-99C2-8CEE32C273E6}" type="slidenum">
              <a:rPr kumimoji="1" lang="ja-JP" altLang="en-US" smtClean="0"/>
              <a:t>19</a:t>
            </a:fld>
            <a:endParaRPr kumimoji="1" lang="ja-JP" altLang="en-US"/>
          </a:p>
        </p:txBody>
      </p:sp>
    </p:spTree>
    <p:extLst>
      <p:ext uri="{BB962C8B-B14F-4D97-AF65-F5344CB8AC3E}">
        <p14:creationId xmlns:p14="http://schemas.microsoft.com/office/powerpoint/2010/main" val="42785155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612DBDA-53D0-4107-99C2-8CEE32C273E6}" type="slidenum">
              <a:rPr kumimoji="1" lang="ja-JP" altLang="en-US" smtClean="0"/>
              <a:t>20</a:t>
            </a:fld>
            <a:endParaRPr kumimoji="1" lang="ja-JP" altLang="en-US"/>
          </a:p>
        </p:txBody>
      </p:sp>
    </p:spTree>
    <p:extLst>
      <p:ext uri="{BB962C8B-B14F-4D97-AF65-F5344CB8AC3E}">
        <p14:creationId xmlns:p14="http://schemas.microsoft.com/office/powerpoint/2010/main" val="25869054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612DBDA-53D0-4107-99C2-8CEE32C273E6}" type="slidenum">
              <a:rPr kumimoji="1" lang="ja-JP" altLang="en-US" smtClean="0"/>
              <a:t>21</a:t>
            </a:fld>
            <a:endParaRPr kumimoji="1" lang="ja-JP" altLang="en-US"/>
          </a:p>
        </p:txBody>
      </p:sp>
    </p:spTree>
    <p:extLst>
      <p:ext uri="{BB962C8B-B14F-4D97-AF65-F5344CB8AC3E}">
        <p14:creationId xmlns:p14="http://schemas.microsoft.com/office/powerpoint/2010/main" val="20575987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612DBDA-53D0-4107-99C2-8CEE32C273E6}" type="slidenum">
              <a:rPr kumimoji="1" lang="ja-JP" altLang="en-US" smtClean="0"/>
              <a:t>22</a:t>
            </a:fld>
            <a:endParaRPr kumimoji="1" lang="ja-JP" altLang="en-US"/>
          </a:p>
        </p:txBody>
      </p:sp>
    </p:spTree>
    <p:extLst>
      <p:ext uri="{BB962C8B-B14F-4D97-AF65-F5344CB8AC3E}">
        <p14:creationId xmlns:p14="http://schemas.microsoft.com/office/powerpoint/2010/main" val="16305491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612DBDA-53D0-4107-99C2-8CEE32C273E6}" type="slidenum">
              <a:rPr kumimoji="1" lang="ja-JP" altLang="en-US" smtClean="0"/>
              <a:t>23</a:t>
            </a:fld>
            <a:endParaRPr kumimoji="1" lang="ja-JP" altLang="en-US"/>
          </a:p>
        </p:txBody>
      </p:sp>
    </p:spTree>
    <p:extLst>
      <p:ext uri="{BB962C8B-B14F-4D97-AF65-F5344CB8AC3E}">
        <p14:creationId xmlns:p14="http://schemas.microsoft.com/office/powerpoint/2010/main" val="41743120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612DBDA-53D0-4107-99C2-8CEE32C273E6}" type="slidenum">
              <a:rPr kumimoji="1" lang="ja-JP" altLang="en-US" smtClean="0"/>
              <a:t>24</a:t>
            </a:fld>
            <a:endParaRPr kumimoji="1" lang="ja-JP" altLang="en-US"/>
          </a:p>
        </p:txBody>
      </p:sp>
    </p:spTree>
    <p:extLst>
      <p:ext uri="{BB962C8B-B14F-4D97-AF65-F5344CB8AC3E}">
        <p14:creationId xmlns:p14="http://schemas.microsoft.com/office/powerpoint/2010/main" val="13086978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612DBDA-53D0-4107-99C2-8CEE32C273E6}" type="slidenum">
              <a:rPr kumimoji="1" lang="ja-JP" altLang="en-US" smtClean="0"/>
              <a:t>25</a:t>
            </a:fld>
            <a:endParaRPr kumimoji="1" lang="ja-JP" altLang="en-US"/>
          </a:p>
        </p:txBody>
      </p:sp>
    </p:spTree>
    <p:extLst>
      <p:ext uri="{BB962C8B-B14F-4D97-AF65-F5344CB8AC3E}">
        <p14:creationId xmlns:p14="http://schemas.microsoft.com/office/powerpoint/2010/main" val="28558529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612DBDA-53D0-4107-99C2-8CEE32C273E6}" type="slidenum">
              <a:rPr kumimoji="1" lang="ja-JP" altLang="en-US" smtClean="0"/>
              <a:t>26</a:t>
            </a:fld>
            <a:endParaRPr kumimoji="1" lang="ja-JP" altLang="en-US"/>
          </a:p>
        </p:txBody>
      </p:sp>
    </p:spTree>
    <p:extLst>
      <p:ext uri="{BB962C8B-B14F-4D97-AF65-F5344CB8AC3E}">
        <p14:creationId xmlns:p14="http://schemas.microsoft.com/office/powerpoint/2010/main" val="23176421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612DBDA-53D0-4107-99C2-8CEE32C273E6}" type="slidenum">
              <a:rPr kumimoji="1" lang="ja-JP" altLang="en-US" smtClean="0"/>
              <a:t>9</a:t>
            </a:fld>
            <a:endParaRPr kumimoji="1" lang="ja-JP" altLang="en-US"/>
          </a:p>
        </p:txBody>
      </p:sp>
    </p:spTree>
    <p:extLst>
      <p:ext uri="{BB962C8B-B14F-4D97-AF65-F5344CB8AC3E}">
        <p14:creationId xmlns:p14="http://schemas.microsoft.com/office/powerpoint/2010/main" val="36045169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612DBDA-53D0-4107-99C2-8CEE32C273E6}" type="slidenum">
              <a:rPr kumimoji="1" lang="ja-JP" altLang="en-US" smtClean="0"/>
              <a:t>27</a:t>
            </a:fld>
            <a:endParaRPr kumimoji="1" lang="ja-JP" altLang="en-US"/>
          </a:p>
        </p:txBody>
      </p:sp>
    </p:spTree>
    <p:extLst>
      <p:ext uri="{BB962C8B-B14F-4D97-AF65-F5344CB8AC3E}">
        <p14:creationId xmlns:p14="http://schemas.microsoft.com/office/powerpoint/2010/main" val="21130094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612DBDA-53D0-4107-99C2-8CEE32C273E6}" type="slidenum">
              <a:rPr kumimoji="1" lang="ja-JP" altLang="en-US" smtClean="0"/>
              <a:t>28</a:t>
            </a:fld>
            <a:endParaRPr kumimoji="1" lang="ja-JP" altLang="en-US"/>
          </a:p>
        </p:txBody>
      </p:sp>
    </p:spTree>
    <p:extLst>
      <p:ext uri="{BB962C8B-B14F-4D97-AF65-F5344CB8AC3E}">
        <p14:creationId xmlns:p14="http://schemas.microsoft.com/office/powerpoint/2010/main" val="41199615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612DBDA-53D0-4107-99C2-8CEE32C273E6}" type="slidenum">
              <a:rPr kumimoji="1" lang="ja-JP" altLang="en-US" smtClean="0"/>
              <a:t>29</a:t>
            </a:fld>
            <a:endParaRPr kumimoji="1" lang="ja-JP" altLang="en-US"/>
          </a:p>
        </p:txBody>
      </p:sp>
    </p:spTree>
    <p:extLst>
      <p:ext uri="{BB962C8B-B14F-4D97-AF65-F5344CB8AC3E}">
        <p14:creationId xmlns:p14="http://schemas.microsoft.com/office/powerpoint/2010/main" val="31226500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612DBDA-53D0-4107-99C2-8CEE32C273E6}" type="slidenum">
              <a:rPr kumimoji="1" lang="ja-JP" altLang="en-US" smtClean="0"/>
              <a:t>30</a:t>
            </a:fld>
            <a:endParaRPr kumimoji="1" lang="ja-JP" altLang="en-US"/>
          </a:p>
        </p:txBody>
      </p:sp>
    </p:spTree>
    <p:extLst>
      <p:ext uri="{BB962C8B-B14F-4D97-AF65-F5344CB8AC3E}">
        <p14:creationId xmlns:p14="http://schemas.microsoft.com/office/powerpoint/2010/main" val="5513588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612DBDA-53D0-4107-99C2-8CEE32C273E6}" type="slidenum">
              <a:rPr kumimoji="1" lang="ja-JP" altLang="en-US" smtClean="0"/>
              <a:t>31</a:t>
            </a:fld>
            <a:endParaRPr kumimoji="1" lang="ja-JP" altLang="en-US"/>
          </a:p>
        </p:txBody>
      </p:sp>
    </p:spTree>
    <p:extLst>
      <p:ext uri="{BB962C8B-B14F-4D97-AF65-F5344CB8AC3E}">
        <p14:creationId xmlns:p14="http://schemas.microsoft.com/office/powerpoint/2010/main" val="15000858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612DBDA-53D0-4107-99C2-8CEE32C273E6}" type="slidenum">
              <a:rPr kumimoji="1" lang="ja-JP" altLang="en-US" smtClean="0"/>
              <a:t>10</a:t>
            </a:fld>
            <a:endParaRPr kumimoji="1" lang="ja-JP" altLang="en-US"/>
          </a:p>
        </p:txBody>
      </p:sp>
    </p:spTree>
    <p:extLst>
      <p:ext uri="{BB962C8B-B14F-4D97-AF65-F5344CB8AC3E}">
        <p14:creationId xmlns:p14="http://schemas.microsoft.com/office/powerpoint/2010/main" val="36045169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612DBDA-53D0-4107-99C2-8CEE32C273E6}" type="slidenum">
              <a:rPr kumimoji="1" lang="ja-JP" altLang="en-US" smtClean="0"/>
              <a:t>11</a:t>
            </a:fld>
            <a:endParaRPr kumimoji="1" lang="ja-JP" altLang="en-US"/>
          </a:p>
        </p:txBody>
      </p:sp>
    </p:spTree>
    <p:extLst>
      <p:ext uri="{BB962C8B-B14F-4D97-AF65-F5344CB8AC3E}">
        <p14:creationId xmlns:p14="http://schemas.microsoft.com/office/powerpoint/2010/main" val="36045169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612DBDA-53D0-4107-99C2-8CEE32C273E6}" type="slidenum">
              <a:rPr kumimoji="1" lang="ja-JP" altLang="en-US" smtClean="0"/>
              <a:t>12</a:t>
            </a:fld>
            <a:endParaRPr kumimoji="1" lang="ja-JP" altLang="en-US"/>
          </a:p>
        </p:txBody>
      </p:sp>
    </p:spTree>
    <p:extLst>
      <p:ext uri="{BB962C8B-B14F-4D97-AF65-F5344CB8AC3E}">
        <p14:creationId xmlns:p14="http://schemas.microsoft.com/office/powerpoint/2010/main" val="36045169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612DBDA-53D0-4107-99C2-8CEE32C273E6}" type="slidenum">
              <a:rPr kumimoji="1" lang="ja-JP" altLang="en-US" smtClean="0"/>
              <a:t>13</a:t>
            </a:fld>
            <a:endParaRPr kumimoji="1" lang="ja-JP" altLang="en-US"/>
          </a:p>
        </p:txBody>
      </p:sp>
    </p:spTree>
    <p:extLst>
      <p:ext uri="{BB962C8B-B14F-4D97-AF65-F5344CB8AC3E}">
        <p14:creationId xmlns:p14="http://schemas.microsoft.com/office/powerpoint/2010/main" val="35477261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612DBDA-53D0-4107-99C2-8CEE32C273E6}" type="slidenum">
              <a:rPr kumimoji="1" lang="ja-JP" altLang="en-US" smtClean="0"/>
              <a:t>14</a:t>
            </a:fld>
            <a:endParaRPr kumimoji="1" lang="ja-JP" altLang="en-US"/>
          </a:p>
        </p:txBody>
      </p:sp>
    </p:spTree>
    <p:extLst>
      <p:ext uri="{BB962C8B-B14F-4D97-AF65-F5344CB8AC3E}">
        <p14:creationId xmlns:p14="http://schemas.microsoft.com/office/powerpoint/2010/main" val="9253952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612DBDA-53D0-4107-99C2-8CEE32C273E6}" type="slidenum">
              <a:rPr kumimoji="1" lang="ja-JP" altLang="en-US" smtClean="0"/>
              <a:t>15</a:t>
            </a:fld>
            <a:endParaRPr kumimoji="1" lang="ja-JP" altLang="en-US"/>
          </a:p>
        </p:txBody>
      </p:sp>
    </p:spTree>
    <p:extLst>
      <p:ext uri="{BB962C8B-B14F-4D97-AF65-F5344CB8AC3E}">
        <p14:creationId xmlns:p14="http://schemas.microsoft.com/office/powerpoint/2010/main" val="11577721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612DBDA-53D0-4107-99C2-8CEE32C273E6}" type="slidenum">
              <a:rPr kumimoji="1" lang="ja-JP" altLang="en-US" smtClean="0"/>
              <a:t>16</a:t>
            </a:fld>
            <a:endParaRPr kumimoji="1" lang="ja-JP" altLang="en-US"/>
          </a:p>
        </p:txBody>
      </p:sp>
    </p:spTree>
    <p:extLst>
      <p:ext uri="{BB962C8B-B14F-4D97-AF65-F5344CB8AC3E}">
        <p14:creationId xmlns:p14="http://schemas.microsoft.com/office/powerpoint/2010/main" val="5371248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4" name="Group 7"/>
          <p:cNvGrpSpPr>
            <a:grpSpLocks/>
          </p:cNvGrpSpPr>
          <p:nvPr/>
        </p:nvGrpSpPr>
        <p:grpSpPr bwMode="auto">
          <a:xfrm>
            <a:off x="228600" y="2889250"/>
            <a:ext cx="8610600" cy="201613"/>
            <a:chOff x="144" y="1680"/>
            <a:chExt cx="5424" cy="144"/>
          </a:xfrm>
        </p:grpSpPr>
        <p:sp>
          <p:nvSpPr>
            <p:cNvPr id="5" name="Rectangle 8"/>
            <p:cNvSpPr>
              <a:spLocks noChangeArrowheads="1"/>
            </p:cNvSpPr>
            <p:nvPr userDrawn="1"/>
          </p:nvSpPr>
          <p:spPr bwMode="auto">
            <a:xfrm>
              <a:off x="144" y="1680"/>
              <a:ext cx="1808" cy="144"/>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Verdana" panose="020B0604030504040204" pitchFamily="34" charset="0"/>
                  <a:ea typeface="ＭＳ Ｐゴシック" panose="020B0600070205080204" pitchFamily="50" charset="-128"/>
                </a:defRPr>
              </a:lvl1pPr>
              <a:lvl2pPr marL="742950" indent="-285750" eaLnBrk="0" hangingPunct="0">
                <a:defRPr kumimoji="1">
                  <a:solidFill>
                    <a:schemeClr val="tx1"/>
                  </a:solidFill>
                  <a:latin typeface="Verdana" panose="020B0604030504040204" pitchFamily="34" charset="0"/>
                  <a:ea typeface="ＭＳ Ｐゴシック" panose="020B0600070205080204" pitchFamily="50" charset="-128"/>
                </a:defRPr>
              </a:lvl2pPr>
              <a:lvl3pPr marL="1143000" indent="-228600" eaLnBrk="0" hangingPunct="0">
                <a:defRPr kumimoji="1">
                  <a:solidFill>
                    <a:schemeClr val="tx1"/>
                  </a:solidFill>
                  <a:latin typeface="Verdana" panose="020B0604030504040204" pitchFamily="34" charset="0"/>
                  <a:ea typeface="ＭＳ Ｐゴシック" panose="020B0600070205080204" pitchFamily="50" charset="-128"/>
                </a:defRPr>
              </a:lvl3pPr>
              <a:lvl4pPr marL="1600200" indent="-228600" eaLnBrk="0" hangingPunct="0">
                <a:defRPr kumimoji="1">
                  <a:solidFill>
                    <a:schemeClr val="tx1"/>
                  </a:solidFill>
                  <a:latin typeface="Verdana" panose="020B0604030504040204" pitchFamily="34" charset="0"/>
                  <a:ea typeface="ＭＳ Ｐゴシック" panose="020B0600070205080204" pitchFamily="50" charset="-128"/>
                </a:defRPr>
              </a:lvl4pPr>
              <a:lvl5pPr marL="2057400" indent="-228600" eaLnBrk="0" hangingPunct="0">
                <a:defRPr kumimoji="1">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9pPr>
            </a:lstStyle>
            <a:p>
              <a:pPr eaLnBrk="1" hangingPunct="1"/>
              <a:endParaRPr lang="ja-JP" altLang="en-US"/>
            </a:p>
          </p:txBody>
        </p:sp>
        <p:sp>
          <p:nvSpPr>
            <p:cNvPr id="6" name="Rectangle 9"/>
            <p:cNvSpPr>
              <a:spLocks noChangeArrowheads="1"/>
            </p:cNvSpPr>
            <p:nvPr userDrawn="1"/>
          </p:nvSpPr>
          <p:spPr bwMode="auto">
            <a:xfrm>
              <a:off x="1952" y="1680"/>
              <a:ext cx="1808" cy="144"/>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Verdana" panose="020B0604030504040204" pitchFamily="34" charset="0"/>
                  <a:ea typeface="ＭＳ Ｐゴシック" panose="020B0600070205080204" pitchFamily="50" charset="-128"/>
                </a:defRPr>
              </a:lvl1pPr>
              <a:lvl2pPr marL="742950" indent="-285750" eaLnBrk="0" hangingPunct="0">
                <a:defRPr kumimoji="1">
                  <a:solidFill>
                    <a:schemeClr val="tx1"/>
                  </a:solidFill>
                  <a:latin typeface="Verdana" panose="020B0604030504040204" pitchFamily="34" charset="0"/>
                  <a:ea typeface="ＭＳ Ｐゴシック" panose="020B0600070205080204" pitchFamily="50" charset="-128"/>
                </a:defRPr>
              </a:lvl2pPr>
              <a:lvl3pPr marL="1143000" indent="-228600" eaLnBrk="0" hangingPunct="0">
                <a:defRPr kumimoji="1">
                  <a:solidFill>
                    <a:schemeClr val="tx1"/>
                  </a:solidFill>
                  <a:latin typeface="Verdana" panose="020B0604030504040204" pitchFamily="34" charset="0"/>
                  <a:ea typeface="ＭＳ Ｐゴシック" panose="020B0600070205080204" pitchFamily="50" charset="-128"/>
                </a:defRPr>
              </a:lvl3pPr>
              <a:lvl4pPr marL="1600200" indent="-228600" eaLnBrk="0" hangingPunct="0">
                <a:defRPr kumimoji="1">
                  <a:solidFill>
                    <a:schemeClr val="tx1"/>
                  </a:solidFill>
                  <a:latin typeface="Verdana" panose="020B0604030504040204" pitchFamily="34" charset="0"/>
                  <a:ea typeface="ＭＳ Ｐゴシック" panose="020B0600070205080204" pitchFamily="50" charset="-128"/>
                </a:defRPr>
              </a:lvl4pPr>
              <a:lvl5pPr marL="2057400" indent="-228600" eaLnBrk="0" hangingPunct="0">
                <a:defRPr kumimoji="1">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9pPr>
            </a:lstStyle>
            <a:p>
              <a:pPr eaLnBrk="1" hangingPunct="1"/>
              <a:endParaRPr lang="ja-JP" altLang="en-US"/>
            </a:p>
          </p:txBody>
        </p:sp>
        <p:sp>
          <p:nvSpPr>
            <p:cNvPr id="7" name="Rectangle 10"/>
            <p:cNvSpPr>
              <a:spLocks noChangeArrowheads="1"/>
            </p:cNvSpPr>
            <p:nvPr userDrawn="1"/>
          </p:nvSpPr>
          <p:spPr bwMode="auto">
            <a:xfrm>
              <a:off x="3760" y="1680"/>
              <a:ext cx="1808" cy="144"/>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Verdana" panose="020B0604030504040204" pitchFamily="34" charset="0"/>
                  <a:ea typeface="ＭＳ Ｐゴシック" panose="020B0600070205080204" pitchFamily="50" charset="-128"/>
                </a:defRPr>
              </a:lvl1pPr>
              <a:lvl2pPr marL="742950" indent="-285750" eaLnBrk="0" hangingPunct="0">
                <a:defRPr kumimoji="1">
                  <a:solidFill>
                    <a:schemeClr val="tx1"/>
                  </a:solidFill>
                  <a:latin typeface="Verdana" panose="020B0604030504040204" pitchFamily="34" charset="0"/>
                  <a:ea typeface="ＭＳ Ｐゴシック" panose="020B0600070205080204" pitchFamily="50" charset="-128"/>
                </a:defRPr>
              </a:lvl2pPr>
              <a:lvl3pPr marL="1143000" indent="-228600" eaLnBrk="0" hangingPunct="0">
                <a:defRPr kumimoji="1">
                  <a:solidFill>
                    <a:schemeClr val="tx1"/>
                  </a:solidFill>
                  <a:latin typeface="Verdana" panose="020B0604030504040204" pitchFamily="34" charset="0"/>
                  <a:ea typeface="ＭＳ Ｐゴシック" panose="020B0600070205080204" pitchFamily="50" charset="-128"/>
                </a:defRPr>
              </a:lvl3pPr>
              <a:lvl4pPr marL="1600200" indent="-228600" eaLnBrk="0" hangingPunct="0">
                <a:defRPr kumimoji="1">
                  <a:solidFill>
                    <a:schemeClr val="tx1"/>
                  </a:solidFill>
                  <a:latin typeface="Verdana" panose="020B0604030504040204" pitchFamily="34" charset="0"/>
                  <a:ea typeface="ＭＳ Ｐゴシック" panose="020B0600070205080204" pitchFamily="50" charset="-128"/>
                </a:defRPr>
              </a:lvl4pPr>
              <a:lvl5pPr marL="2057400" indent="-228600" eaLnBrk="0" hangingPunct="0">
                <a:defRPr kumimoji="1">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9pPr>
            </a:lstStyle>
            <a:p>
              <a:pPr eaLnBrk="1" hangingPunct="1"/>
              <a:endParaRPr lang="ja-JP" altLang="en-US"/>
            </a:p>
          </p:txBody>
        </p:sp>
      </p:grpSp>
      <p:sp>
        <p:nvSpPr>
          <p:cNvPr id="86018" name="Rectangle 2"/>
          <p:cNvSpPr>
            <a:spLocks noGrp="1" noChangeArrowheads="1"/>
          </p:cNvSpPr>
          <p:nvPr>
            <p:ph type="ctrTitle"/>
          </p:nvPr>
        </p:nvSpPr>
        <p:spPr>
          <a:xfrm>
            <a:off x="685800" y="685800"/>
            <a:ext cx="7772400" cy="2127250"/>
          </a:xfrm>
        </p:spPr>
        <p:txBody>
          <a:bodyPr/>
          <a:lstStyle>
            <a:lvl1pPr algn="ctr">
              <a:defRPr sz="5800"/>
            </a:lvl1pPr>
          </a:lstStyle>
          <a:p>
            <a:r>
              <a:rPr lang="ja-JP" altLang="en-US"/>
              <a:t>マスタ タイトルの書式設定</a:t>
            </a:r>
          </a:p>
        </p:txBody>
      </p:sp>
      <p:sp>
        <p:nvSpPr>
          <p:cNvPr id="86019" name="Rectangle 3"/>
          <p:cNvSpPr>
            <a:spLocks noGrp="1" noChangeArrowheads="1"/>
          </p:cNvSpPr>
          <p:nvPr>
            <p:ph type="subTitle" idx="1"/>
          </p:nvPr>
        </p:nvSpPr>
        <p:spPr>
          <a:xfrm>
            <a:off x="1371600" y="3270250"/>
            <a:ext cx="6400800" cy="2209800"/>
          </a:xfrm>
        </p:spPr>
        <p:txBody>
          <a:bodyPr/>
          <a:lstStyle>
            <a:lvl1pPr marL="0" indent="0" algn="ctr">
              <a:buFont typeface="Wingdings" pitchFamily="2" charset="2"/>
              <a:buNone/>
              <a:defRPr sz="3000"/>
            </a:lvl1pPr>
          </a:lstStyle>
          <a:p>
            <a:r>
              <a:rPr lang="ja-JP" altLang="en-US"/>
              <a:t>マスタ サブタイトルの書式設定</a:t>
            </a:r>
          </a:p>
        </p:txBody>
      </p:sp>
      <p:sp>
        <p:nvSpPr>
          <p:cNvPr id="8" name="Rectangle 4"/>
          <p:cNvSpPr>
            <a:spLocks noGrp="1" noChangeArrowheads="1"/>
          </p:cNvSpPr>
          <p:nvPr>
            <p:ph type="dt" sz="half" idx="10"/>
          </p:nvPr>
        </p:nvSpPr>
        <p:spPr/>
        <p:txBody>
          <a:bodyPr/>
          <a:lstStyle>
            <a:lvl1pPr>
              <a:defRPr/>
            </a:lvl1pPr>
          </a:lstStyle>
          <a:p>
            <a:pPr>
              <a:defRPr/>
            </a:pPr>
            <a:endParaRPr lang="en-US" altLang="ja-JP"/>
          </a:p>
        </p:txBody>
      </p:sp>
      <p:sp>
        <p:nvSpPr>
          <p:cNvPr id="9" name="Rectangle 5"/>
          <p:cNvSpPr>
            <a:spLocks noGrp="1" noChangeArrowheads="1"/>
          </p:cNvSpPr>
          <p:nvPr>
            <p:ph type="ftr" sz="quarter" idx="11"/>
          </p:nvPr>
        </p:nvSpPr>
        <p:spPr/>
        <p:txBody>
          <a:bodyPr/>
          <a:lstStyle>
            <a:lvl1pPr>
              <a:defRPr/>
            </a:lvl1pPr>
          </a:lstStyle>
          <a:p>
            <a:pPr>
              <a:defRPr/>
            </a:pPr>
            <a:endParaRPr lang="en-US" altLang="ja-JP"/>
          </a:p>
        </p:txBody>
      </p:sp>
      <p:sp>
        <p:nvSpPr>
          <p:cNvPr id="10" name="Rectangle 6"/>
          <p:cNvSpPr>
            <a:spLocks noGrp="1" noChangeArrowheads="1"/>
          </p:cNvSpPr>
          <p:nvPr>
            <p:ph type="sldNum" sz="quarter" idx="12"/>
          </p:nvPr>
        </p:nvSpPr>
        <p:spPr/>
        <p:txBody>
          <a:bodyPr/>
          <a:lstStyle>
            <a:lvl1pPr>
              <a:defRPr/>
            </a:lvl1pPr>
          </a:lstStyle>
          <a:p>
            <a:fld id="{F75B4588-4211-426C-A5FE-D028DB38D26D}" type="slidenum">
              <a:rPr lang="en-US" altLang="ja-JP"/>
              <a:pPr/>
              <a:t>‹#›</a:t>
            </a:fld>
            <a:endParaRPr lang="en-US" altLang="ja-JP"/>
          </a:p>
        </p:txBody>
      </p:sp>
    </p:spTree>
    <p:extLst>
      <p:ext uri="{BB962C8B-B14F-4D97-AF65-F5344CB8AC3E}">
        <p14:creationId xmlns:p14="http://schemas.microsoft.com/office/powerpoint/2010/main" val="22415270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fld id="{A19AC888-11D7-4477-ABE4-FCFAC4A45A80}" type="slidenum">
              <a:rPr lang="en-US" altLang="ja-JP"/>
              <a:pPr/>
              <a:t>‹#›</a:t>
            </a:fld>
            <a:endParaRPr lang="en-US" altLang="ja-JP"/>
          </a:p>
        </p:txBody>
      </p:sp>
    </p:spTree>
    <p:extLst>
      <p:ext uri="{BB962C8B-B14F-4D97-AF65-F5344CB8AC3E}">
        <p14:creationId xmlns:p14="http://schemas.microsoft.com/office/powerpoint/2010/main" val="42137106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7813"/>
            <a:ext cx="2057400" cy="5853112"/>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7813"/>
            <a:ext cx="6019800" cy="5853112"/>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fld id="{6870FCD6-747D-4A0E-B6E9-329DAFF9255F}" type="slidenum">
              <a:rPr lang="en-US" altLang="ja-JP"/>
              <a:pPr/>
              <a:t>‹#›</a:t>
            </a:fld>
            <a:endParaRPr lang="en-US" altLang="ja-JP"/>
          </a:p>
        </p:txBody>
      </p:sp>
    </p:spTree>
    <p:extLst>
      <p:ext uri="{BB962C8B-B14F-4D97-AF65-F5344CB8AC3E}">
        <p14:creationId xmlns:p14="http://schemas.microsoft.com/office/powerpoint/2010/main" val="8792825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fld id="{D7C5C3FE-9274-4527-83AC-7DC1D8F69730}" type="slidenum">
              <a:rPr lang="en-US" altLang="ja-JP"/>
              <a:pPr/>
              <a:t>‹#›</a:t>
            </a:fld>
            <a:endParaRPr lang="en-US" altLang="ja-JP"/>
          </a:p>
        </p:txBody>
      </p:sp>
    </p:spTree>
    <p:extLst>
      <p:ext uri="{BB962C8B-B14F-4D97-AF65-F5344CB8AC3E}">
        <p14:creationId xmlns:p14="http://schemas.microsoft.com/office/powerpoint/2010/main" val="34550372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fld id="{6A9B5AB0-4010-4445-943E-18E4D285DC09}" type="slidenum">
              <a:rPr lang="en-US" altLang="ja-JP"/>
              <a:pPr/>
              <a:t>‹#›</a:t>
            </a:fld>
            <a:endParaRPr lang="en-US" altLang="ja-JP"/>
          </a:p>
        </p:txBody>
      </p:sp>
    </p:spTree>
    <p:extLst>
      <p:ext uri="{BB962C8B-B14F-4D97-AF65-F5344CB8AC3E}">
        <p14:creationId xmlns:p14="http://schemas.microsoft.com/office/powerpoint/2010/main" val="6480460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fld id="{AC614E40-6387-41BF-9B64-5A80D413F816}" type="slidenum">
              <a:rPr lang="en-US" altLang="ja-JP"/>
              <a:pPr/>
              <a:t>‹#›</a:t>
            </a:fld>
            <a:endParaRPr lang="en-US" altLang="ja-JP"/>
          </a:p>
        </p:txBody>
      </p:sp>
    </p:spTree>
    <p:extLst>
      <p:ext uri="{BB962C8B-B14F-4D97-AF65-F5344CB8AC3E}">
        <p14:creationId xmlns:p14="http://schemas.microsoft.com/office/powerpoint/2010/main" val="30797021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fld id="{E46718B2-6F5B-4420-8EB7-3C2AF7C23D3F}" type="slidenum">
              <a:rPr lang="en-US" altLang="ja-JP"/>
              <a:pPr/>
              <a:t>‹#›</a:t>
            </a:fld>
            <a:endParaRPr lang="en-US" altLang="ja-JP"/>
          </a:p>
        </p:txBody>
      </p:sp>
    </p:spTree>
    <p:extLst>
      <p:ext uri="{BB962C8B-B14F-4D97-AF65-F5344CB8AC3E}">
        <p14:creationId xmlns:p14="http://schemas.microsoft.com/office/powerpoint/2010/main" val="28347014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fld id="{F32985D4-E65D-40C2-90BD-32EC0EF2A341}" type="slidenum">
              <a:rPr lang="en-US" altLang="ja-JP"/>
              <a:pPr/>
              <a:t>‹#›</a:t>
            </a:fld>
            <a:endParaRPr lang="en-US" altLang="ja-JP"/>
          </a:p>
        </p:txBody>
      </p:sp>
    </p:spTree>
    <p:extLst>
      <p:ext uri="{BB962C8B-B14F-4D97-AF65-F5344CB8AC3E}">
        <p14:creationId xmlns:p14="http://schemas.microsoft.com/office/powerpoint/2010/main" val="31985564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ln/>
        </p:spPr>
        <p:txBody>
          <a:bodyPr/>
          <a:lstStyle>
            <a:lvl1pPr>
              <a:defRPr/>
            </a:lvl1pPr>
          </a:lstStyle>
          <a:p>
            <a:fld id="{C88D229F-B3A6-43F5-84D5-A9A01F69ADFF}" type="slidenum">
              <a:rPr lang="en-US" altLang="ja-JP"/>
              <a:pPr/>
              <a:t>‹#›</a:t>
            </a:fld>
            <a:endParaRPr lang="en-US" altLang="ja-JP"/>
          </a:p>
        </p:txBody>
      </p:sp>
    </p:spTree>
    <p:extLst>
      <p:ext uri="{BB962C8B-B14F-4D97-AF65-F5344CB8AC3E}">
        <p14:creationId xmlns:p14="http://schemas.microsoft.com/office/powerpoint/2010/main" val="18005168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fld id="{573D23FE-E084-4A64-B2C5-B875EF73AA36}" type="slidenum">
              <a:rPr lang="en-US" altLang="ja-JP"/>
              <a:pPr/>
              <a:t>‹#›</a:t>
            </a:fld>
            <a:endParaRPr lang="en-US" altLang="ja-JP"/>
          </a:p>
        </p:txBody>
      </p:sp>
    </p:spTree>
    <p:extLst>
      <p:ext uri="{BB962C8B-B14F-4D97-AF65-F5344CB8AC3E}">
        <p14:creationId xmlns:p14="http://schemas.microsoft.com/office/powerpoint/2010/main" val="2651669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fld id="{1EC1A0BD-0D56-4CF0-81BB-ACD8E922C0D3}" type="slidenum">
              <a:rPr lang="en-US" altLang="ja-JP"/>
              <a:pPr/>
              <a:t>‹#›</a:t>
            </a:fld>
            <a:endParaRPr lang="en-US" altLang="ja-JP"/>
          </a:p>
        </p:txBody>
      </p:sp>
    </p:spTree>
    <p:extLst>
      <p:ext uri="{BB962C8B-B14F-4D97-AF65-F5344CB8AC3E}">
        <p14:creationId xmlns:p14="http://schemas.microsoft.com/office/powerpoint/2010/main" val="19143676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7813"/>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457200" y="1600200"/>
            <a:ext cx="82296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84996" name="Rectangle 4"/>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kumimoji="0" sz="1000"/>
            </a:lvl1pPr>
          </a:lstStyle>
          <a:p>
            <a:pPr>
              <a:defRPr/>
            </a:pPr>
            <a:endParaRPr lang="en-US" altLang="ja-JP"/>
          </a:p>
        </p:txBody>
      </p:sp>
      <p:sp>
        <p:nvSpPr>
          <p:cNvPr id="8499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kumimoji="0" sz="1000"/>
            </a:lvl1pPr>
          </a:lstStyle>
          <a:p>
            <a:pPr>
              <a:defRPr/>
            </a:pPr>
            <a:endParaRPr lang="en-US" altLang="ja-JP"/>
          </a:p>
        </p:txBody>
      </p:sp>
      <p:sp>
        <p:nvSpPr>
          <p:cNvPr id="84998" name="Rectangle 6"/>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kumimoji="0" sz="1000"/>
            </a:lvl1pPr>
          </a:lstStyle>
          <a:p>
            <a:fld id="{65054B38-FA14-42BE-9595-9CF04BEBC838}" type="slidenum">
              <a:rPr lang="en-US" altLang="ja-JP"/>
              <a:pPr/>
              <a:t>‹#›</a:t>
            </a:fld>
            <a:endParaRPr lang="en-US" altLang="ja-JP"/>
          </a:p>
        </p:txBody>
      </p:sp>
      <p:sp>
        <p:nvSpPr>
          <p:cNvPr id="1031" name="Rectangle 7"/>
          <p:cNvSpPr>
            <a:spLocks noChangeArrowheads="1"/>
          </p:cNvSpPr>
          <p:nvPr/>
        </p:nvSpPr>
        <p:spPr bwMode="auto">
          <a:xfrm>
            <a:off x="0" y="0"/>
            <a:ext cx="228600" cy="228600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Verdana" panose="020B0604030504040204" pitchFamily="34" charset="0"/>
                <a:ea typeface="ＭＳ Ｐゴシック" panose="020B0600070205080204" pitchFamily="50" charset="-128"/>
              </a:defRPr>
            </a:lvl1pPr>
            <a:lvl2pPr marL="742950" indent="-285750" eaLnBrk="0" hangingPunct="0">
              <a:defRPr kumimoji="1">
                <a:solidFill>
                  <a:schemeClr val="tx1"/>
                </a:solidFill>
                <a:latin typeface="Verdana" panose="020B0604030504040204" pitchFamily="34" charset="0"/>
                <a:ea typeface="ＭＳ Ｐゴシック" panose="020B0600070205080204" pitchFamily="50" charset="-128"/>
              </a:defRPr>
            </a:lvl2pPr>
            <a:lvl3pPr marL="1143000" indent="-228600" eaLnBrk="0" hangingPunct="0">
              <a:defRPr kumimoji="1">
                <a:solidFill>
                  <a:schemeClr val="tx1"/>
                </a:solidFill>
                <a:latin typeface="Verdana" panose="020B0604030504040204" pitchFamily="34" charset="0"/>
                <a:ea typeface="ＭＳ Ｐゴシック" panose="020B0600070205080204" pitchFamily="50" charset="-128"/>
              </a:defRPr>
            </a:lvl3pPr>
            <a:lvl4pPr marL="1600200" indent="-228600" eaLnBrk="0" hangingPunct="0">
              <a:defRPr kumimoji="1">
                <a:solidFill>
                  <a:schemeClr val="tx1"/>
                </a:solidFill>
                <a:latin typeface="Verdana" panose="020B0604030504040204" pitchFamily="34" charset="0"/>
                <a:ea typeface="ＭＳ Ｐゴシック" panose="020B0600070205080204" pitchFamily="50" charset="-128"/>
              </a:defRPr>
            </a:lvl4pPr>
            <a:lvl5pPr marL="2057400" indent="-228600" eaLnBrk="0" hangingPunct="0">
              <a:defRPr kumimoji="1">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9pPr>
          </a:lstStyle>
          <a:p>
            <a:pPr algn="ctr" eaLnBrk="1" hangingPunct="1"/>
            <a:endParaRPr kumimoji="0" lang="ja-JP" altLang="ja-JP" sz="2400">
              <a:latin typeface="Times New Roman" panose="02020603050405020304" pitchFamily="18" charset="0"/>
            </a:endParaRPr>
          </a:p>
        </p:txBody>
      </p:sp>
      <p:sp>
        <p:nvSpPr>
          <p:cNvPr id="1032" name="Line 8"/>
          <p:cNvSpPr>
            <a:spLocks noChangeShapeType="1"/>
          </p:cNvSpPr>
          <p:nvPr/>
        </p:nvSpPr>
        <p:spPr bwMode="auto">
          <a:xfrm>
            <a:off x="457200" y="1447800"/>
            <a:ext cx="8077200" cy="0"/>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033" name="Rectangle 9"/>
          <p:cNvSpPr>
            <a:spLocks noChangeArrowheads="1"/>
          </p:cNvSpPr>
          <p:nvPr/>
        </p:nvSpPr>
        <p:spPr bwMode="auto">
          <a:xfrm>
            <a:off x="0" y="2286000"/>
            <a:ext cx="228600" cy="22860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Verdana" panose="020B0604030504040204" pitchFamily="34" charset="0"/>
                <a:ea typeface="ＭＳ Ｐゴシック" panose="020B0600070205080204" pitchFamily="50" charset="-128"/>
              </a:defRPr>
            </a:lvl1pPr>
            <a:lvl2pPr marL="742950" indent="-285750" eaLnBrk="0" hangingPunct="0">
              <a:defRPr kumimoji="1">
                <a:solidFill>
                  <a:schemeClr val="tx1"/>
                </a:solidFill>
                <a:latin typeface="Verdana" panose="020B0604030504040204" pitchFamily="34" charset="0"/>
                <a:ea typeface="ＭＳ Ｐゴシック" panose="020B0600070205080204" pitchFamily="50" charset="-128"/>
              </a:defRPr>
            </a:lvl2pPr>
            <a:lvl3pPr marL="1143000" indent="-228600" eaLnBrk="0" hangingPunct="0">
              <a:defRPr kumimoji="1">
                <a:solidFill>
                  <a:schemeClr val="tx1"/>
                </a:solidFill>
                <a:latin typeface="Verdana" panose="020B0604030504040204" pitchFamily="34" charset="0"/>
                <a:ea typeface="ＭＳ Ｐゴシック" panose="020B0600070205080204" pitchFamily="50" charset="-128"/>
              </a:defRPr>
            </a:lvl3pPr>
            <a:lvl4pPr marL="1600200" indent="-228600" eaLnBrk="0" hangingPunct="0">
              <a:defRPr kumimoji="1">
                <a:solidFill>
                  <a:schemeClr val="tx1"/>
                </a:solidFill>
                <a:latin typeface="Verdana" panose="020B0604030504040204" pitchFamily="34" charset="0"/>
                <a:ea typeface="ＭＳ Ｐゴシック" panose="020B0600070205080204" pitchFamily="50" charset="-128"/>
              </a:defRPr>
            </a:lvl4pPr>
            <a:lvl5pPr marL="2057400" indent="-228600" eaLnBrk="0" hangingPunct="0">
              <a:defRPr kumimoji="1">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9pPr>
          </a:lstStyle>
          <a:p>
            <a:pPr algn="ctr" eaLnBrk="1" hangingPunct="1"/>
            <a:endParaRPr kumimoji="0" lang="ja-JP" altLang="ja-JP" sz="2400">
              <a:latin typeface="Times New Roman" panose="02020603050405020304" pitchFamily="18" charset="0"/>
            </a:endParaRPr>
          </a:p>
        </p:txBody>
      </p:sp>
      <p:sp>
        <p:nvSpPr>
          <p:cNvPr id="1034" name="Rectangle 10"/>
          <p:cNvSpPr>
            <a:spLocks noChangeArrowheads="1"/>
          </p:cNvSpPr>
          <p:nvPr/>
        </p:nvSpPr>
        <p:spPr bwMode="auto">
          <a:xfrm>
            <a:off x="0" y="4572000"/>
            <a:ext cx="228600" cy="228600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Verdana" panose="020B0604030504040204" pitchFamily="34" charset="0"/>
                <a:ea typeface="ＭＳ Ｐゴシック" panose="020B0600070205080204" pitchFamily="50" charset="-128"/>
              </a:defRPr>
            </a:lvl1pPr>
            <a:lvl2pPr marL="742950" indent="-285750" eaLnBrk="0" hangingPunct="0">
              <a:defRPr kumimoji="1">
                <a:solidFill>
                  <a:schemeClr val="tx1"/>
                </a:solidFill>
                <a:latin typeface="Verdana" panose="020B0604030504040204" pitchFamily="34" charset="0"/>
                <a:ea typeface="ＭＳ Ｐゴシック" panose="020B0600070205080204" pitchFamily="50" charset="-128"/>
              </a:defRPr>
            </a:lvl2pPr>
            <a:lvl3pPr marL="1143000" indent="-228600" eaLnBrk="0" hangingPunct="0">
              <a:defRPr kumimoji="1">
                <a:solidFill>
                  <a:schemeClr val="tx1"/>
                </a:solidFill>
                <a:latin typeface="Verdana" panose="020B0604030504040204" pitchFamily="34" charset="0"/>
                <a:ea typeface="ＭＳ Ｐゴシック" panose="020B0600070205080204" pitchFamily="50" charset="-128"/>
              </a:defRPr>
            </a:lvl3pPr>
            <a:lvl4pPr marL="1600200" indent="-228600" eaLnBrk="0" hangingPunct="0">
              <a:defRPr kumimoji="1">
                <a:solidFill>
                  <a:schemeClr val="tx1"/>
                </a:solidFill>
                <a:latin typeface="Verdana" panose="020B0604030504040204" pitchFamily="34" charset="0"/>
                <a:ea typeface="ＭＳ Ｐゴシック" panose="020B0600070205080204" pitchFamily="50" charset="-128"/>
              </a:defRPr>
            </a:lvl4pPr>
            <a:lvl5pPr marL="2057400" indent="-228600" eaLnBrk="0" hangingPunct="0">
              <a:defRPr kumimoji="1">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9pPr>
          </a:lstStyle>
          <a:p>
            <a:pPr algn="ctr" eaLnBrk="1" hangingPunct="1"/>
            <a:endParaRPr kumimoji="0" lang="ja-JP" altLang="ja-JP" sz="2400">
              <a:latin typeface="Times New Roman" panose="02020603050405020304" pitchFamily="18" charset="0"/>
            </a:endParaRPr>
          </a:p>
        </p:txBody>
      </p:sp>
    </p:spTree>
  </p:cSld>
  <p:clrMap bg1="lt1" tx1="dk1" bg2="lt2" tx2="dk2" accent1="accent1" accent2="accent2" accent3="accent3" accent4="accent4" accent5="accent5" accent6="accent6" hlink="hlink" folHlink="folHlink"/>
  <p:sldLayoutIdLst>
    <p:sldLayoutId id="2147483745"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timing>
    <p:tnLst>
      <p:par>
        <p:cTn id="1" dur="indefinite" restart="never" nodeType="tmRoot"/>
      </p:par>
    </p:tnLst>
  </p:timing>
  <p:txStyles>
    <p:titleStyle>
      <a:lvl1pPr algn="l" rtl="0" eaLnBrk="0" fontAlgn="base" hangingPunct="0">
        <a:spcBef>
          <a:spcPct val="0"/>
        </a:spcBef>
        <a:spcAft>
          <a:spcPct val="0"/>
        </a:spcAft>
        <a:defRPr kumimoji="1" sz="44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Garamond" pitchFamily="18" charset="0"/>
          <a:ea typeface="ＭＳ Ｐゴシック" pitchFamily="50" charset="-128"/>
        </a:defRPr>
      </a:lvl2pPr>
      <a:lvl3pPr algn="l" rtl="0" eaLnBrk="0" fontAlgn="base" hangingPunct="0">
        <a:spcBef>
          <a:spcPct val="0"/>
        </a:spcBef>
        <a:spcAft>
          <a:spcPct val="0"/>
        </a:spcAft>
        <a:defRPr kumimoji="1" sz="4400">
          <a:solidFill>
            <a:schemeClr val="tx2"/>
          </a:solidFill>
          <a:latin typeface="Garamond" pitchFamily="18" charset="0"/>
          <a:ea typeface="ＭＳ Ｐゴシック" pitchFamily="50" charset="-128"/>
        </a:defRPr>
      </a:lvl3pPr>
      <a:lvl4pPr algn="l" rtl="0" eaLnBrk="0" fontAlgn="base" hangingPunct="0">
        <a:spcBef>
          <a:spcPct val="0"/>
        </a:spcBef>
        <a:spcAft>
          <a:spcPct val="0"/>
        </a:spcAft>
        <a:defRPr kumimoji="1" sz="4400">
          <a:solidFill>
            <a:schemeClr val="tx2"/>
          </a:solidFill>
          <a:latin typeface="Garamond" pitchFamily="18" charset="0"/>
          <a:ea typeface="ＭＳ Ｐゴシック" pitchFamily="50" charset="-128"/>
        </a:defRPr>
      </a:lvl4pPr>
      <a:lvl5pPr algn="l" rtl="0" eaLnBrk="0" fontAlgn="base" hangingPunct="0">
        <a:spcBef>
          <a:spcPct val="0"/>
        </a:spcBef>
        <a:spcAft>
          <a:spcPct val="0"/>
        </a:spcAft>
        <a:defRPr kumimoji="1" sz="4400">
          <a:solidFill>
            <a:schemeClr val="tx2"/>
          </a:solidFill>
          <a:latin typeface="Garamond" pitchFamily="18" charset="0"/>
          <a:ea typeface="ＭＳ Ｐゴシック" pitchFamily="50" charset="-128"/>
        </a:defRPr>
      </a:lvl5pPr>
      <a:lvl6pPr marL="457200" algn="l" rtl="0" fontAlgn="base">
        <a:spcBef>
          <a:spcPct val="0"/>
        </a:spcBef>
        <a:spcAft>
          <a:spcPct val="0"/>
        </a:spcAft>
        <a:defRPr kumimoji="1" sz="4400">
          <a:solidFill>
            <a:schemeClr val="tx2"/>
          </a:solidFill>
          <a:latin typeface="Garamond" pitchFamily="18" charset="0"/>
          <a:ea typeface="ＭＳ Ｐゴシック" pitchFamily="50" charset="-128"/>
        </a:defRPr>
      </a:lvl6pPr>
      <a:lvl7pPr marL="914400" algn="l" rtl="0" fontAlgn="base">
        <a:spcBef>
          <a:spcPct val="0"/>
        </a:spcBef>
        <a:spcAft>
          <a:spcPct val="0"/>
        </a:spcAft>
        <a:defRPr kumimoji="1" sz="4400">
          <a:solidFill>
            <a:schemeClr val="tx2"/>
          </a:solidFill>
          <a:latin typeface="Garamond" pitchFamily="18" charset="0"/>
          <a:ea typeface="ＭＳ Ｐゴシック" pitchFamily="50" charset="-128"/>
        </a:defRPr>
      </a:lvl7pPr>
      <a:lvl8pPr marL="1371600" algn="l" rtl="0" fontAlgn="base">
        <a:spcBef>
          <a:spcPct val="0"/>
        </a:spcBef>
        <a:spcAft>
          <a:spcPct val="0"/>
        </a:spcAft>
        <a:defRPr kumimoji="1" sz="4400">
          <a:solidFill>
            <a:schemeClr val="tx2"/>
          </a:solidFill>
          <a:latin typeface="Garamond" pitchFamily="18" charset="0"/>
          <a:ea typeface="ＭＳ Ｐゴシック" pitchFamily="50" charset="-128"/>
        </a:defRPr>
      </a:lvl8pPr>
      <a:lvl9pPr marL="1828800" algn="l" rtl="0" fontAlgn="base">
        <a:spcBef>
          <a:spcPct val="0"/>
        </a:spcBef>
        <a:spcAft>
          <a:spcPct val="0"/>
        </a:spcAft>
        <a:defRPr kumimoji="1" sz="4400">
          <a:solidFill>
            <a:schemeClr val="tx2"/>
          </a:solidFill>
          <a:latin typeface="Garamond" pitchFamily="18" charset="0"/>
          <a:ea typeface="ＭＳ Ｐゴシック" pitchFamily="50" charset="-128"/>
        </a:defRPr>
      </a:lvl9pPr>
    </p:titleStyle>
    <p:body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p"/>
        <a:defRPr kumimoji="1"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Wingdings" panose="05000000000000000000" pitchFamily="2" charset="2"/>
        <a:buChar char="n"/>
        <a:defRPr kumimoji="1" sz="2400">
          <a:solidFill>
            <a:schemeClr val="tx1"/>
          </a:solidFill>
          <a:latin typeface="+mn-lt"/>
          <a:ea typeface="+mn-ea"/>
        </a:defRPr>
      </a:lvl2pPr>
      <a:lvl3pPr marL="1143000" indent="-228600" algn="l" rtl="0" eaLnBrk="0" fontAlgn="base" hangingPunct="0">
        <a:spcBef>
          <a:spcPct val="20000"/>
        </a:spcBef>
        <a:spcAft>
          <a:spcPct val="0"/>
        </a:spcAft>
        <a:buClr>
          <a:schemeClr val="accent1"/>
        </a:buClr>
        <a:buSzPct val="65000"/>
        <a:buFont typeface="Wingdings" panose="05000000000000000000" pitchFamily="2" charset="2"/>
        <a:buChar char="p"/>
        <a:defRPr kumimoji="1" sz="2000">
          <a:solidFill>
            <a:schemeClr val="tx1"/>
          </a:solidFill>
          <a:latin typeface="+mn-lt"/>
          <a:ea typeface="+mn-ea"/>
        </a:defRPr>
      </a:lvl3pPr>
      <a:lvl4pPr marL="1600200" indent="-228600" algn="l" rtl="0" eaLnBrk="0" fontAlgn="base" hangingPunct="0">
        <a:spcBef>
          <a:spcPct val="20000"/>
        </a:spcBef>
        <a:spcAft>
          <a:spcPct val="0"/>
        </a:spcAft>
        <a:buClr>
          <a:schemeClr val="bg2"/>
        </a:buClr>
        <a:buFont typeface="Wingdings" panose="05000000000000000000" pitchFamily="2" charset="2"/>
        <a:buChar char="§"/>
        <a:defRPr kumimoji="1">
          <a:solidFill>
            <a:schemeClr val="tx1"/>
          </a:solidFill>
          <a:latin typeface="+mn-lt"/>
          <a:ea typeface="+mn-ea"/>
        </a:defRPr>
      </a:lvl4pPr>
      <a:lvl5pPr marL="2057400" indent="-228600" algn="l" rtl="0" eaLnBrk="0" fontAlgn="base" hangingPunct="0">
        <a:spcBef>
          <a:spcPct val="20000"/>
        </a:spcBef>
        <a:spcAft>
          <a:spcPct val="0"/>
        </a:spcAft>
        <a:buClr>
          <a:schemeClr val="tx2"/>
        </a:buClr>
        <a:buSzPct val="80000"/>
        <a:buFont typeface="Wingdings" panose="05000000000000000000" pitchFamily="2" charset="2"/>
        <a:buChar char="§"/>
        <a:defRPr kumimoji="1">
          <a:solidFill>
            <a:schemeClr val="tx1"/>
          </a:solidFill>
          <a:latin typeface="+mn-lt"/>
          <a:ea typeface="+mn-ea"/>
        </a:defRPr>
      </a:lvl5pPr>
      <a:lvl6pPr marL="2514600" indent="-228600" algn="l" rtl="0" fontAlgn="base">
        <a:spcBef>
          <a:spcPct val="20000"/>
        </a:spcBef>
        <a:spcAft>
          <a:spcPct val="0"/>
        </a:spcAft>
        <a:buClr>
          <a:schemeClr val="tx2"/>
        </a:buClr>
        <a:buSzPct val="80000"/>
        <a:buFont typeface="Wingdings" pitchFamily="2" charset="2"/>
        <a:buChar char="§"/>
        <a:defRPr kumimoji="1">
          <a:solidFill>
            <a:schemeClr val="tx1"/>
          </a:solidFill>
          <a:latin typeface="+mn-lt"/>
          <a:ea typeface="+mn-ea"/>
        </a:defRPr>
      </a:lvl6pPr>
      <a:lvl7pPr marL="2971800" indent="-228600" algn="l" rtl="0" fontAlgn="base">
        <a:spcBef>
          <a:spcPct val="20000"/>
        </a:spcBef>
        <a:spcAft>
          <a:spcPct val="0"/>
        </a:spcAft>
        <a:buClr>
          <a:schemeClr val="tx2"/>
        </a:buClr>
        <a:buSzPct val="80000"/>
        <a:buFont typeface="Wingdings" pitchFamily="2" charset="2"/>
        <a:buChar char="§"/>
        <a:defRPr kumimoji="1">
          <a:solidFill>
            <a:schemeClr val="tx1"/>
          </a:solidFill>
          <a:latin typeface="+mn-lt"/>
          <a:ea typeface="+mn-ea"/>
        </a:defRPr>
      </a:lvl7pPr>
      <a:lvl8pPr marL="3429000" indent="-228600" algn="l" rtl="0" fontAlgn="base">
        <a:spcBef>
          <a:spcPct val="20000"/>
        </a:spcBef>
        <a:spcAft>
          <a:spcPct val="0"/>
        </a:spcAft>
        <a:buClr>
          <a:schemeClr val="tx2"/>
        </a:buClr>
        <a:buSzPct val="80000"/>
        <a:buFont typeface="Wingdings" pitchFamily="2" charset="2"/>
        <a:buChar char="§"/>
        <a:defRPr kumimoji="1">
          <a:solidFill>
            <a:schemeClr val="tx1"/>
          </a:solidFill>
          <a:latin typeface="+mn-lt"/>
          <a:ea typeface="+mn-ea"/>
        </a:defRPr>
      </a:lvl8pPr>
      <a:lvl9pPr marL="3886200" indent="-228600" algn="l" rtl="0" fontAlgn="base">
        <a:spcBef>
          <a:spcPct val="20000"/>
        </a:spcBef>
        <a:spcAft>
          <a:spcPct val="0"/>
        </a:spcAft>
        <a:buClr>
          <a:schemeClr val="tx2"/>
        </a:buClr>
        <a:buSzPct val="80000"/>
        <a:buFont typeface="Wingdings" pitchFamily="2" charset="2"/>
        <a:buChar char="§"/>
        <a:defRPr kumimoji="1">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vmlDrawing" Target="../drawings/vmlDrawing8.vml"/><Relationship Id="rId5" Type="http://schemas.openxmlformats.org/officeDocument/2006/relationships/image" Target="../media/image46.wmf"/><Relationship Id="rId4" Type="http://schemas.openxmlformats.org/officeDocument/2006/relationships/oleObject" Target="../embeddings/oleObject46.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48.wmf"/><Relationship Id="rId2" Type="http://schemas.openxmlformats.org/officeDocument/2006/relationships/slideLayout" Target="../slideLayouts/slideLayout6.xml"/><Relationship Id="rId1" Type="http://schemas.openxmlformats.org/officeDocument/2006/relationships/vmlDrawing" Target="../drawings/vmlDrawing9.vml"/><Relationship Id="rId6" Type="http://schemas.openxmlformats.org/officeDocument/2006/relationships/oleObject" Target="../embeddings/oleObject48.bin"/><Relationship Id="rId5" Type="http://schemas.openxmlformats.org/officeDocument/2006/relationships/image" Target="../media/image47.wmf"/><Relationship Id="rId4" Type="http://schemas.openxmlformats.org/officeDocument/2006/relationships/oleObject" Target="../embeddings/oleObject47.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vmlDrawing" Target="../drawings/vmlDrawing10.vml"/><Relationship Id="rId5" Type="http://schemas.openxmlformats.org/officeDocument/2006/relationships/image" Target="../media/image49.wmf"/><Relationship Id="rId4" Type="http://schemas.openxmlformats.org/officeDocument/2006/relationships/oleObject" Target="../embeddings/oleObject49.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vmlDrawing" Target="../drawings/vmlDrawing11.vml"/><Relationship Id="rId6" Type="http://schemas.openxmlformats.org/officeDocument/2006/relationships/image" Target="../media/image51.jpeg"/><Relationship Id="rId5" Type="http://schemas.openxmlformats.org/officeDocument/2006/relationships/image" Target="../media/image50.wmf"/><Relationship Id="rId4" Type="http://schemas.openxmlformats.org/officeDocument/2006/relationships/oleObject" Target="../embeddings/oleObject50.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vmlDrawing" Target="../drawings/vmlDrawing12.vml"/><Relationship Id="rId5" Type="http://schemas.openxmlformats.org/officeDocument/2006/relationships/image" Target="../media/image52.wmf"/><Relationship Id="rId4" Type="http://schemas.openxmlformats.org/officeDocument/2006/relationships/oleObject" Target="../embeddings/oleObject51.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vmlDrawing" Target="../drawings/vmlDrawing13.vml"/><Relationship Id="rId5" Type="http://schemas.openxmlformats.org/officeDocument/2006/relationships/image" Target="../media/image53.wmf"/><Relationship Id="rId4" Type="http://schemas.openxmlformats.org/officeDocument/2006/relationships/oleObject" Target="../embeddings/oleObject52.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55.wmf"/><Relationship Id="rId2" Type="http://schemas.openxmlformats.org/officeDocument/2006/relationships/slideLayout" Target="../slideLayouts/slideLayout6.xml"/><Relationship Id="rId1" Type="http://schemas.openxmlformats.org/officeDocument/2006/relationships/vmlDrawing" Target="../drawings/vmlDrawing14.vml"/><Relationship Id="rId6" Type="http://schemas.openxmlformats.org/officeDocument/2006/relationships/oleObject" Target="../embeddings/oleObject54.bin"/><Relationship Id="rId5" Type="http://schemas.openxmlformats.org/officeDocument/2006/relationships/image" Target="../media/image54.wmf"/><Relationship Id="rId4" Type="http://schemas.openxmlformats.org/officeDocument/2006/relationships/oleObject" Target="../embeddings/oleObject53.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vmlDrawing" Target="../drawings/vmlDrawing15.vml"/><Relationship Id="rId5" Type="http://schemas.openxmlformats.org/officeDocument/2006/relationships/image" Target="../media/image56.wmf"/><Relationship Id="rId4" Type="http://schemas.openxmlformats.org/officeDocument/2006/relationships/oleObject" Target="../embeddings/oleObject55.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58.wmf"/><Relationship Id="rId2" Type="http://schemas.openxmlformats.org/officeDocument/2006/relationships/slideLayout" Target="../slideLayouts/slideLayout6.xml"/><Relationship Id="rId1" Type="http://schemas.openxmlformats.org/officeDocument/2006/relationships/vmlDrawing" Target="../drawings/vmlDrawing16.vml"/><Relationship Id="rId6" Type="http://schemas.openxmlformats.org/officeDocument/2006/relationships/oleObject" Target="../embeddings/oleObject57.bin"/><Relationship Id="rId5" Type="http://schemas.openxmlformats.org/officeDocument/2006/relationships/image" Target="../media/image57.wmf"/><Relationship Id="rId4" Type="http://schemas.openxmlformats.org/officeDocument/2006/relationships/oleObject" Target="../embeddings/oleObject56.bin"/></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60.bin"/><Relationship Id="rId13" Type="http://schemas.openxmlformats.org/officeDocument/2006/relationships/image" Target="../media/image58.wmf"/><Relationship Id="rId3" Type="http://schemas.openxmlformats.org/officeDocument/2006/relationships/notesSlide" Target="../notesSlides/notesSlide12.xml"/><Relationship Id="rId7" Type="http://schemas.openxmlformats.org/officeDocument/2006/relationships/image" Target="../media/image60.wmf"/><Relationship Id="rId12" Type="http://schemas.openxmlformats.org/officeDocument/2006/relationships/oleObject" Target="../embeddings/oleObject62.bin"/><Relationship Id="rId2" Type="http://schemas.openxmlformats.org/officeDocument/2006/relationships/slideLayout" Target="../slideLayouts/slideLayout6.xml"/><Relationship Id="rId1" Type="http://schemas.openxmlformats.org/officeDocument/2006/relationships/vmlDrawing" Target="../drawings/vmlDrawing17.vml"/><Relationship Id="rId6" Type="http://schemas.openxmlformats.org/officeDocument/2006/relationships/oleObject" Target="../embeddings/oleObject59.bin"/><Relationship Id="rId11" Type="http://schemas.openxmlformats.org/officeDocument/2006/relationships/image" Target="../media/image62.wmf"/><Relationship Id="rId5" Type="http://schemas.openxmlformats.org/officeDocument/2006/relationships/image" Target="../media/image59.wmf"/><Relationship Id="rId10" Type="http://schemas.openxmlformats.org/officeDocument/2006/relationships/oleObject" Target="../embeddings/oleObject61.bin"/><Relationship Id="rId4" Type="http://schemas.openxmlformats.org/officeDocument/2006/relationships/oleObject" Target="../embeddings/oleObject58.bin"/><Relationship Id="rId9" Type="http://schemas.openxmlformats.org/officeDocument/2006/relationships/image" Target="../media/image61.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65.bin"/><Relationship Id="rId3" Type="http://schemas.openxmlformats.org/officeDocument/2006/relationships/notesSlide" Target="../notesSlides/notesSlide13.xml"/><Relationship Id="rId7" Type="http://schemas.openxmlformats.org/officeDocument/2006/relationships/image" Target="../media/image64.wmf"/><Relationship Id="rId2" Type="http://schemas.openxmlformats.org/officeDocument/2006/relationships/slideLayout" Target="../slideLayouts/slideLayout6.xml"/><Relationship Id="rId1" Type="http://schemas.openxmlformats.org/officeDocument/2006/relationships/vmlDrawing" Target="../drawings/vmlDrawing18.vml"/><Relationship Id="rId6" Type="http://schemas.openxmlformats.org/officeDocument/2006/relationships/oleObject" Target="../embeddings/oleObject64.bin"/><Relationship Id="rId11" Type="http://schemas.openxmlformats.org/officeDocument/2006/relationships/image" Target="../media/image66.wmf"/><Relationship Id="rId5" Type="http://schemas.openxmlformats.org/officeDocument/2006/relationships/image" Target="../media/image63.wmf"/><Relationship Id="rId10" Type="http://schemas.openxmlformats.org/officeDocument/2006/relationships/oleObject" Target="../embeddings/oleObject66.bin"/><Relationship Id="rId4" Type="http://schemas.openxmlformats.org/officeDocument/2006/relationships/oleObject" Target="../embeddings/oleObject63.bin"/><Relationship Id="rId9" Type="http://schemas.openxmlformats.org/officeDocument/2006/relationships/image" Target="../media/image65.wmf"/></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69.bin"/><Relationship Id="rId3" Type="http://schemas.openxmlformats.org/officeDocument/2006/relationships/notesSlide" Target="../notesSlides/notesSlide14.xml"/><Relationship Id="rId7" Type="http://schemas.openxmlformats.org/officeDocument/2006/relationships/image" Target="../media/image68.wmf"/><Relationship Id="rId2" Type="http://schemas.openxmlformats.org/officeDocument/2006/relationships/slideLayout" Target="../slideLayouts/slideLayout6.xml"/><Relationship Id="rId1" Type="http://schemas.openxmlformats.org/officeDocument/2006/relationships/vmlDrawing" Target="../drawings/vmlDrawing19.vml"/><Relationship Id="rId6" Type="http://schemas.openxmlformats.org/officeDocument/2006/relationships/oleObject" Target="../embeddings/oleObject68.bin"/><Relationship Id="rId5" Type="http://schemas.openxmlformats.org/officeDocument/2006/relationships/image" Target="../media/image67.wmf"/><Relationship Id="rId4" Type="http://schemas.openxmlformats.org/officeDocument/2006/relationships/oleObject" Target="../embeddings/oleObject67.bin"/><Relationship Id="rId9" Type="http://schemas.openxmlformats.org/officeDocument/2006/relationships/image" Target="../media/image69.wmf"/></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71.wmf"/><Relationship Id="rId2" Type="http://schemas.openxmlformats.org/officeDocument/2006/relationships/slideLayout" Target="../slideLayouts/slideLayout6.xml"/><Relationship Id="rId1" Type="http://schemas.openxmlformats.org/officeDocument/2006/relationships/vmlDrawing" Target="../drawings/vmlDrawing20.vml"/><Relationship Id="rId6" Type="http://schemas.openxmlformats.org/officeDocument/2006/relationships/oleObject" Target="../embeddings/oleObject71.bin"/><Relationship Id="rId5" Type="http://schemas.openxmlformats.org/officeDocument/2006/relationships/image" Target="../media/image70.wmf"/><Relationship Id="rId4" Type="http://schemas.openxmlformats.org/officeDocument/2006/relationships/oleObject" Target="../embeddings/oleObject70.bin"/></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73.wmf"/><Relationship Id="rId2" Type="http://schemas.openxmlformats.org/officeDocument/2006/relationships/slideLayout" Target="../slideLayouts/slideLayout6.xml"/><Relationship Id="rId1" Type="http://schemas.openxmlformats.org/officeDocument/2006/relationships/vmlDrawing" Target="../drawings/vmlDrawing21.vml"/><Relationship Id="rId6" Type="http://schemas.openxmlformats.org/officeDocument/2006/relationships/oleObject" Target="../embeddings/oleObject73.bin"/><Relationship Id="rId5" Type="http://schemas.openxmlformats.org/officeDocument/2006/relationships/image" Target="../media/image72.wmf"/><Relationship Id="rId4" Type="http://schemas.openxmlformats.org/officeDocument/2006/relationships/oleObject" Target="../embeddings/oleObject72.bin"/></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6.xml"/><Relationship Id="rId1" Type="http://schemas.openxmlformats.org/officeDocument/2006/relationships/vmlDrawing" Target="../drawings/vmlDrawing22.vml"/><Relationship Id="rId5" Type="http://schemas.openxmlformats.org/officeDocument/2006/relationships/image" Target="../media/image74.wmf"/><Relationship Id="rId4" Type="http://schemas.openxmlformats.org/officeDocument/2006/relationships/oleObject" Target="../embeddings/oleObject74.bin"/></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6.xml"/><Relationship Id="rId1" Type="http://schemas.openxmlformats.org/officeDocument/2006/relationships/vmlDrawing" Target="../drawings/vmlDrawing23.vml"/><Relationship Id="rId5" Type="http://schemas.openxmlformats.org/officeDocument/2006/relationships/image" Target="../media/image75.wmf"/><Relationship Id="rId4" Type="http://schemas.openxmlformats.org/officeDocument/2006/relationships/oleObject" Target="../embeddings/oleObject75.bin"/></Relationships>
</file>

<file path=ppt/slides/_rels/slide26.xml.rels><?xml version="1.0" encoding="UTF-8" standalone="yes"?>
<Relationships xmlns="http://schemas.openxmlformats.org/package/2006/relationships"><Relationship Id="rId8" Type="http://schemas.openxmlformats.org/officeDocument/2006/relationships/oleObject" Target="../embeddings/oleObject78.bin"/><Relationship Id="rId3" Type="http://schemas.openxmlformats.org/officeDocument/2006/relationships/notesSlide" Target="../notesSlides/notesSlide19.xml"/><Relationship Id="rId7" Type="http://schemas.openxmlformats.org/officeDocument/2006/relationships/image" Target="../media/image77.wmf"/><Relationship Id="rId2" Type="http://schemas.openxmlformats.org/officeDocument/2006/relationships/slideLayout" Target="../slideLayouts/slideLayout6.xml"/><Relationship Id="rId1" Type="http://schemas.openxmlformats.org/officeDocument/2006/relationships/vmlDrawing" Target="../drawings/vmlDrawing24.vml"/><Relationship Id="rId6" Type="http://schemas.openxmlformats.org/officeDocument/2006/relationships/oleObject" Target="../embeddings/oleObject77.bin"/><Relationship Id="rId5" Type="http://schemas.openxmlformats.org/officeDocument/2006/relationships/image" Target="../media/image76.wmf"/><Relationship Id="rId4" Type="http://schemas.openxmlformats.org/officeDocument/2006/relationships/oleObject" Target="../embeddings/oleObject76.bin"/><Relationship Id="rId9" Type="http://schemas.openxmlformats.org/officeDocument/2006/relationships/image" Target="../media/image78.wmf"/></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6.xml"/><Relationship Id="rId1" Type="http://schemas.openxmlformats.org/officeDocument/2006/relationships/vmlDrawing" Target="../drawings/vmlDrawing25.vml"/><Relationship Id="rId5" Type="http://schemas.openxmlformats.org/officeDocument/2006/relationships/image" Target="../media/image79.wmf"/><Relationship Id="rId4" Type="http://schemas.openxmlformats.org/officeDocument/2006/relationships/oleObject" Target="../embeddings/oleObject79.bin"/></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6.xml"/><Relationship Id="rId1" Type="http://schemas.openxmlformats.org/officeDocument/2006/relationships/vmlDrawing" Target="../drawings/vmlDrawing26.vml"/><Relationship Id="rId5" Type="http://schemas.openxmlformats.org/officeDocument/2006/relationships/image" Target="../media/image80.wmf"/><Relationship Id="rId4" Type="http://schemas.openxmlformats.org/officeDocument/2006/relationships/oleObject" Target="../embeddings/oleObject80.bin"/></Relationships>
</file>

<file path=ppt/slides/_rels/slide29.xml.rels><?xml version="1.0" encoding="UTF-8" standalone="yes"?>
<Relationships xmlns="http://schemas.openxmlformats.org/package/2006/relationships"><Relationship Id="rId8" Type="http://schemas.openxmlformats.org/officeDocument/2006/relationships/oleObject" Target="../embeddings/oleObject83.bin"/><Relationship Id="rId3" Type="http://schemas.openxmlformats.org/officeDocument/2006/relationships/notesSlide" Target="../notesSlides/notesSlide22.xml"/><Relationship Id="rId7" Type="http://schemas.openxmlformats.org/officeDocument/2006/relationships/image" Target="../media/image82.wmf"/><Relationship Id="rId2" Type="http://schemas.openxmlformats.org/officeDocument/2006/relationships/slideLayout" Target="../slideLayouts/slideLayout6.xml"/><Relationship Id="rId1" Type="http://schemas.openxmlformats.org/officeDocument/2006/relationships/vmlDrawing" Target="../drawings/vmlDrawing27.vml"/><Relationship Id="rId6" Type="http://schemas.openxmlformats.org/officeDocument/2006/relationships/oleObject" Target="../embeddings/oleObject82.bin"/><Relationship Id="rId5" Type="http://schemas.openxmlformats.org/officeDocument/2006/relationships/image" Target="../media/image81.wmf"/><Relationship Id="rId4" Type="http://schemas.openxmlformats.org/officeDocument/2006/relationships/oleObject" Target="../embeddings/oleObject81.bin"/><Relationship Id="rId9" Type="http://schemas.openxmlformats.org/officeDocument/2006/relationships/image" Target="../media/image83.wmf"/></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1.wmf"/><Relationship Id="rId4" Type="http://schemas.openxmlformats.org/officeDocument/2006/relationships/oleObject" Target="../embeddings/oleObject1.bin"/></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6.xml"/><Relationship Id="rId1" Type="http://schemas.openxmlformats.org/officeDocument/2006/relationships/vmlDrawing" Target="../drawings/vmlDrawing28.vml"/><Relationship Id="rId5" Type="http://schemas.openxmlformats.org/officeDocument/2006/relationships/image" Target="../media/image84.wmf"/><Relationship Id="rId4" Type="http://schemas.openxmlformats.org/officeDocument/2006/relationships/oleObject" Target="../embeddings/oleObject84.bin"/></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6.xml"/><Relationship Id="rId1" Type="http://schemas.openxmlformats.org/officeDocument/2006/relationships/vmlDrawing" Target="../drawings/vmlDrawing29.vml"/><Relationship Id="rId5" Type="http://schemas.openxmlformats.org/officeDocument/2006/relationships/image" Target="../media/image85.wmf"/><Relationship Id="rId4" Type="http://schemas.openxmlformats.org/officeDocument/2006/relationships/oleObject" Target="../embeddings/oleObject85.bin"/></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86.bin"/><Relationship Id="rId2" Type="http://schemas.openxmlformats.org/officeDocument/2006/relationships/slideLayout" Target="../slideLayouts/slideLayout6.xml"/><Relationship Id="rId1" Type="http://schemas.openxmlformats.org/officeDocument/2006/relationships/vmlDrawing" Target="../drawings/vmlDrawing30.vml"/><Relationship Id="rId4" Type="http://schemas.openxmlformats.org/officeDocument/2006/relationships/image" Target="../media/image86.wmf"/></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87.bin"/><Relationship Id="rId2" Type="http://schemas.openxmlformats.org/officeDocument/2006/relationships/slideLayout" Target="../slideLayouts/slideLayout6.xml"/><Relationship Id="rId1" Type="http://schemas.openxmlformats.org/officeDocument/2006/relationships/vmlDrawing" Target="../drawings/vmlDrawing31.vml"/><Relationship Id="rId4" Type="http://schemas.openxmlformats.org/officeDocument/2006/relationships/image" Target="../media/image87.wmf"/></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88.bin"/><Relationship Id="rId2" Type="http://schemas.openxmlformats.org/officeDocument/2006/relationships/slideLayout" Target="../slideLayouts/slideLayout6.xml"/><Relationship Id="rId1" Type="http://schemas.openxmlformats.org/officeDocument/2006/relationships/vmlDrawing" Target="../drawings/vmlDrawing32.vml"/><Relationship Id="rId4" Type="http://schemas.openxmlformats.org/officeDocument/2006/relationships/image" Target="../media/image88.wmf"/></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89.bin"/><Relationship Id="rId2" Type="http://schemas.openxmlformats.org/officeDocument/2006/relationships/slideLayout" Target="../slideLayouts/slideLayout6.xml"/><Relationship Id="rId1" Type="http://schemas.openxmlformats.org/officeDocument/2006/relationships/vmlDrawing" Target="../drawings/vmlDrawing33.vml"/><Relationship Id="rId4" Type="http://schemas.openxmlformats.org/officeDocument/2006/relationships/image" Target="../media/image89.wmf"/></Relationships>
</file>

<file path=ppt/slides/_rels/slide36.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90.bin"/><Relationship Id="rId2" Type="http://schemas.openxmlformats.org/officeDocument/2006/relationships/slideLayout" Target="../slideLayouts/slideLayout6.xml"/><Relationship Id="rId1" Type="http://schemas.openxmlformats.org/officeDocument/2006/relationships/vmlDrawing" Target="../drawings/vmlDrawing34.vml"/><Relationship Id="rId4" Type="http://schemas.openxmlformats.org/officeDocument/2006/relationships/image" Target="../media/image91.wmf"/></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91.bin"/><Relationship Id="rId2" Type="http://schemas.openxmlformats.org/officeDocument/2006/relationships/slideLayout" Target="../slideLayouts/slideLayout6.xml"/><Relationship Id="rId1" Type="http://schemas.openxmlformats.org/officeDocument/2006/relationships/vmlDrawing" Target="../drawings/vmlDrawing35.vml"/><Relationship Id="rId6" Type="http://schemas.openxmlformats.org/officeDocument/2006/relationships/image" Target="../media/image93.wmf"/><Relationship Id="rId5" Type="http://schemas.openxmlformats.org/officeDocument/2006/relationships/oleObject" Target="../embeddings/oleObject92.bin"/><Relationship Id="rId4" Type="http://schemas.openxmlformats.org/officeDocument/2006/relationships/image" Target="../media/image92.wmf"/></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93.bin"/><Relationship Id="rId2" Type="http://schemas.openxmlformats.org/officeDocument/2006/relationships/slideLayout" Target="../slideLayouts/slideLayout6.xml"/><Relationship Id="rId1" Type="http://schemas.openxmlformats.org/officeDocument/2006/relationships/vmlDrawing" Target="../drawings/vmlDrawing36.vml"/><Relationship Id="rId6" Type="http://schemas.openxmlformats.org/officeDocument/2006/relationships/image" Target="../media/image95.wmf"/><Relationship Id="rId5" Type="http://schemas.openxmlformats.org/officeDocument/2006/relationships/oleObject" Target="../embeddings/oleObject94.bin"/><Relationship Id="rId4" Type="http://schemas.openxmlformats.org/officeDocument/2006/relationships/image" Target="../media/image94.wmf"/></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image" Target="../media/image4.wmf"/><Relationship Id="rId5" Type="http://schemas.openxmlformats.org/officeDocument/2006/relationships/oleObject" Target="../embeddings/oleObject3.bin"/><Relationship Id="rId4" Type="http://schemas.openxmlformats.org/officeDocument/2006/relationships/image" Target="../media/image3.wmf"/></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95.bin"/><Relationship Id="rId2" Type="http://schemas.openxmlformats.org/officeDocument/2006/relationships/slideLayout" Target="../slideLayouts/slideLayout6.xml"/><Relationship Id="rId1" Type="http://schemas.openxmlformats.org/officeDocument/2006/relationships/vmlDrawing" Target="../drawings/vmlDrawing37.vml"/><Relationship Id="rId6" Type="http://schemas.openxmlformats.org/officeDocument/2006/relationships/image" Target="../media/image97.wmf"/><Relationship Id="rId5" Type="http://schemas.openxmlformats.org/officeDocument/2006/relationships/oleObject" Target="../embeddings/oleObject96.bin"/><Relationship Id="rId4" Type="http://schemas.openxmlformats.org/officeDocument/2006/relationships/image" Target="../media/image96.wmf"/></Relationships>
</file>

<file path=ppt/slides/_rels/slide41.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98.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image" Target="../media/image100.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97.bin"/><Relationship Id="rId2" Type="http://schemas.openxmlformats.org/officeDocument/2006/relationships/slideLayout" Target="../slideLayouts/slideLayout6.xml"/><Relationship Id="rId1" Type="http://schemas.openxmlformats.org/officeDocument/2006/relationships/vmlDrawing" Target="../drawings/vmlDrawing38.vml"/><Relationship Id="rId6" Type="http://schemas.openxmlformats.org/officeDocument/2006/relationships/image" Target="../media/image103.wmf"/><Relationship Id="rId5" Type="http://schemas.openxmlformats.org/officeDocument/2006/relationships/oleObject" Target="../embeddings/oleObject98.bin"/><Relationship Id="rId4" Type="http://schemas.openxmlformats.org/officeDocument/2006/relationships/image" Target="../media/image102.wmf"/></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99.bin"/><Relationship Id="rId2" Type="http://schemas.openxmlformats.org/officeDocument/2006/relationships/slideLayout" Target="../slideLayouts/slideLayout6.xml"/><Relationship Id="rId1" Type="http://schemas.openxmlformats.org/officeDocument/2006/relationships/vmlDrawing" Target="../drawings/vmlDrawing39.vml"/><Relationship Id="rId4" Type="http://schemas.openxmlformats.org/officeDocument/2006/relationships/image" Target="../media/image104.wmf"/></Relationships>
</file>

<file path=ppt/slides/_rels/slide5.xml.rels><?xml version="1.0" encoding="UTF-8" standalone="yes"?>
<Relationships xmlns="http://schemas.openxmlformats.org/package/2006/relationships"><Relationship Id="rId8" Type="http://schemas.openxmlformats.org/officeDocument/2006/relationships/image" Target="../media/image7.wmf"/><Relationship Id="rId13" Type="http://schemas.openxmlformats.org/officeDocument/2006/relationships/oleObject" Target="../embeddings/oleObject9.bin"/><Relationship Id="rId18" Type="http://schemas.openxmlformats.org/officeDocument/2006/relationships/image" Target="../media/image12.wmf"/><Relationship Id="rId26" Type="http://schemas.openxmlformats.org/officeDocument/2006/relationships/image" Target="../media/image16.wmf"/><Relationship Id="rId3" Type="http://schemas.openxmlformats.org/officeDocument/2006/relationships/oleObject" Target="../embeddings/oleObject4.bin"/><Relationship Id="rId21" Type="http://schemas.openxmlformats.org/officeDocument/2006/relationships/oleObject" Target="../embeddings/oleObject13.bin"/><Relationship Id="rId7" Type="http://schemas.openxmlformats.org/officeDocument/2006/relationships/oleObject" Target="../embeddings/oleObject6.bin"/><Relationship Id="rId12" Type="http://schemas.openxmlformats.org/officeDocument/2006/relationships/image" Target="../media/image9.wmf"/><Relationship Id="rId17" Type="http://schemas.openxmlformats.org/officeDocument/2006/relationships/oleObject" Target="../embeddings/oleObject11.bin"/><Relationship Id="rId25" Type="http://schemas.openxmlformats.org/officeDocument/2006/relationships/oleObject" Target="../embeddings/oleObject15.bin"/><Relationship Id="rId2" Type="http://schemas.openxmlformats.org/officeDocument/2006/relationships/slideLayout" Target="../slideLayouts/slideLayout6.xml"/><Relationship Id="rId16" Type="http://schemas.openxmlformats.org/officeDocument/2006/relationships/image" Target="../media/image11.wmf"/><Relationship Id="rId20" Type="http://schemas.openxmlformats.org/officeDocument/2006/relationships/image" Target="../media/image13.wmf"/><Relationship Id="rId1" Type="http://schemas.openxmlformats.org/officeDocument/2006/relationships/vmlDrawing" Target="../drawings/vmlDrawing3.vml"/><Relationship Id="rId6" Type="http://schemas.openxmlformats.org/officeDocument/2006/relationships/image" Target="../media/image6.wmf"/><Relationship Id="rId11" Type="http://schemas.openxmlformats.org/officeDocument/2006/relationships/oleObject" Target="../embeddings/oleObject8.bin"/><Relationship Id="rId24" Type="http://schemas.openxmlformats.org/officeDocument/2006/relationships/image" Target="../media/image15.wmf"/><Relationship Id="rId5" Type="http://schemas.openxmlformats.org/officeDocument/2006/relationships/oleObject" Target="../embeddings/oleObject5.bin"/><Relationship Id="rId15" Type="http://schemas.openxmlformats.org/officeDocument/2006/relationships/oleObject" Target="../embeddings/oleObject10.bin"/><Relationship Id="rId23" Type="http://schemas.openxmlformats.org/officeDocument/2006/relationships/oleObject" Target="../embeddings/oleObject14.bin"/><Relationship Id="rId28" Type="http://schemas.openxmlformats.org/officeDocument/2006/relationships/image" Target="../media/image17.wmf"/><Relationship Id="rId10" Type="http://schemas.openxmlformats.org/officeDocument/2006/relationships/image" Target="../media/image8.wmf"/><Relationship Id="rId19" Type="http://schemas.openxmlformats.org/officeDocument/2006/relationships/oleObject" Target="../embeddings/oleObject12.bin"/><Relationship Id="rId4" Type="http://schemas.openxmlformats.org/officeDocument/2006/relationships/image" Target="../media/image5.wmf"/><Relationship Id="rId9" Type="http://schemas.openxmlformats.org/officeDocument/2006/relationships/oleObject" Target="../embeddings/oleObject7.bin"/><Relationship Id="rId14" Type="http://schemas.openxmlformats.org/officeDocument/2006/relationships/image" Target="../media/image10.wmf"/><Relationship Id="rId22" Type="http://schemas.openxmlformats.org/officeDocument/2006/relationships/image" Target="../media/image14.wmf"/><Relationship Id="rId27" Type="http://schemas.openxmlformats.org/officeDocument/2006/relationships/oleObject" Target="../embeddings/oleObject16.bin"/></Relationships>
</file>

<file path=ppt/slides/_rels/slide6.xml.rels><?xml version="1.0" encoding="UTF-8" standalone="yes"?>
<Relationships xmlns="http://schemas.openxmlformats.org/package/2006/relationships"><Relationship Id="rId8" Type="http://schemas.openxmlformats.org/officeDocument/2006/relationships/image" Target="../media/image20.wmf"/><Relationship Id="rId3" Type="http://schemas.openxmlformats.org/officeDocument/2006/relationships/oleObject" Target="../embeddings/oleObject17.bin"/><Relationship Id="rId7" Type="http://schemas.openxmlformats.org/officeDocument/2006/relationships/oleObject" Target="../embeddings/oleObject19.bin"/><Relationship Id="rId2" Type="http://schemas.openxmlformats.org/officeDocument/2006/relationships/slideLayout" Target="../slideLayouts/slideLayout6.xml"/><Relationship Id="rId1" Type="http://schemas.openxmlformats.org/officeDocument/2006/relationships/vmlDrawing" Target="../drawings/vmlDrawing4.vml"/><Relationship Id="rId6" Type="http://schemas.openxmlformats.org/officeDocument/2006/relationships/image" Target="../media/image19.wmf"/><Relationship Id="rId5" Type="http://schemas.openxmlformats.org/officeDocument/2006/relationships/oleObject" Target="../embeddings/oleObject18.bin"/><Relationship Id="rId10" Type="http://schemas.openxmlformats.org/officeDocument/2006/relationships/image" Target="../media/image21.wmf"/><Relationship Id="rId4" Type="http://schemas.openxmlformats.org/officeDocument/2006/relationships/image" Target="../media/image18.wmf"/><Relationship Id="rId9" Type="http://schemas.openxmlformats.org/officeDocument/2006/relationships/oleObject" Target="../embeddings/oleObject20.bin"/></Relationships>
</file>

<file path=ppt/slides/_rels/slide7.xml.rels><?xml version="1.0" encoding="UTF-8" standalone="yes"?>
<Relationships xmlns="http://schemas.openxmlformats.org/package/2006/relationships"><Relationship Id="rId8" Type="http://schemas.openxmlformats.org/officeDocument/2006/relationships/image" Target="../media/image24.wmf"/><Relationship Id="rId3" Type="http://schemas.openxmlformats.org/officeDocument/2006/relationships/oleObject" Target="../embeddings/oleObject21.bin"/><Relationship Id="rId7" Type="http://schemas.openxmlformats.org/officeDocument/2006/relationships/oleObject" Target="../embeddings/oleObject23.bin"/><Relationship Id="rId2" Type="http://schemas.openxmlformats.org/officeDocument/2006/relationships/slideLayout" Target="../slideLayouts/slideLayout6.xml"/><Relationship Id="rId1" Type="http://schemas.openxmlformats.org/officeDocument/2006/relationships/vmlDrawing" Target="../drawings/vmlDrawing5.vml"/><Relationship Id="rId6" Type="http://schemas.openxmlformats.org/officeDocument/2006/relationships/image" Target="../media/image23.wmf"/><Relationship Id="rId5" Type="http://schemas.openxmlformats.org/officeDocument/2006/relationships/oleObject" Target="../embeddings/oleObject22.bin"/><Relationship Id="rId10" Type="http://schemas.openxmlformats.org/officeDocument/2006/relationships/image" Target="../media/image25.wmf"/><Relationship Id="rId4" Type="http://schemas.openxmlformats.org/officeDocument/2006/relationships/image" Target="../media/image22.wmf"/><Relationship Id="rId9" Type="http://schemas.openxmlformats.org/officeDocument/2006/relationships/oleObject" Target="../embeddings/oleObject24.bin"/></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27.bin"/><Relationship Id="rId13" Type="http://schemas.openxmlformats.org/officeDocument/2006/relationships/image" Target="../media/image30.wmf"/><Relationship Id="rId18" Type="http://schemas.openxmlformats.org/officeDocument/2006/relationships/oleObject" Target="../embeddings/oleObject32.bin"/><Relationship Id="rId26" Type="http://schemas.openxmlformats.org/officeDocument/2006/relationships/image" Target="../media/image36.wmf"/><Relationship Id="rId3" Type="http://schemas.openxmlformats.org/officeDocument/2006/relationships/notesSlide" Target="../notesSlides/notesSlide1.xml"/><Relationship Id="rId21" Type="http://schemas.openxmlformats.org/officeDocument/2006/relationships/oleObject" Target="../embeddings/oleObject34.bin"/><Relationship Id="rId34" Type="http://schemas.openxmlformats.org/officeDocument/2006/relationships/image" Target="../media/image40.wmf"/><Relationship Id="rId7" Type="http://schemas.openxmlformats.org/officeDocument/2006/relationships/image" Target="../media/image27.wmf"/><Relationship Id="rId12" Type="http://schemas.openxmlformats.org/officeDocument/2006/relationships/oleObject" Target="../embeddings/oleObject29.bin"/><Relationship Id="rId17" Type="http://schemas.openxmlformats.org/officeDocument/2006/relationships/image" Target="../media/image32.wmf"/><Relationship Id="rId25" Type="http://schemas.openxmlformats.org/officeDocument/2006/relationships/oleObject" Target="../embeddings/oleObject36.bin"/><Relationship Id="rId33" Type="http://schemas.openxmlformats.org/officeDocument/2006/relationships/oleObject" Target="../embeddings/oleObject40.bin"/><Relationship Id="rId2" Type="http://schemas.openxmlformats.org/officeDocument/2006/relationships/slideLayout" Target="../slideLayouts/slideLayout6.xml"/><Relationship Id="rId16" Type="http://schemas.openxmlformats.org/officeDocument/2006/relationships/oleObject" Target="../embeddings/oleObject31.bin"/><Relationship Id="rId20" Type="http://schemas.openxmlformats.org/officeDocument/2006/relationships/image" Target="../media/image33.wmf"/><Relationship Id="rId29" Type="http://schemas.openxmlformats.org/officeDocument/2006/relationships/oleObject" Target="../embeddings/oleObject38.bin"/><Relationship Id="rId1" Type="http://schemas.openxmlformats.org/officeDocument/2006/relationships/vmlDrawing" Target="../drawings/vmlDrawing6.vml"/><Relationship Id="rId6" Type="http://schemas.openxmlformats.org/officeDocument/2006/relationships/oleObject" Target="../embeddings/oleObject26.bin"/><Relationship Id="rId11" Type="http://schemas.openxmlformats.org/officeDocument/2006/relationships/image" Target="../media/image29.wmf"/><Relationship Id="rId24" Type="http://schemas.openxmlformats.org/officeDocument/2006/relationships/image" Target="../media/image35.wmf"/><Relationship Id="rId32" Type="http://schemas.openxmlformats.org/officeDocument/2006/relationships/image" Target="../media/image39.wmf"/><Relationship Id="rId5" Type="http://schemas.openxmlformats.org/officeDocument/2006/relationships/image" Target="../media/image26.wmf"/><Relationship Id="rId15" Type="http://schemas.openxmlformats.org/officeDocument/2006/relationships/image" Target="../media/image31.wmf"/><Relationship Id="rId23" Type="http://schemas.openxmlformats.org/officeDocument/2006/relationships/oleObject" Target="../embeddings/oleObject35.bin"/><Relationship Id="rId28" Type="http://schemas.openxmlformats.org/officeDocument/2006/relationships/image" Target="../media/image37.wmf"/><Relationship Id="rId36" Type="http://schemas.openxmlformats.org/officeDocument/2006/relationships/image" Target="../media/image41.wmf"/><Relationship Id="rId10" Type="http://schemas.openxmlformats.org/officeDocument/2006/relationships/oleObject" Target="../embeddings/oleObject28.bin"/><Relationship Id="rId19" Type="http://schemas.openxmlformats.org/officeDocument/2006/relationships/oleObject" Target="../embeddings/oleObject33.bin"/><Relationship Id="rId31" Type="http://schemas.openxmlformats.org/officeDocument/2006/relationships/oleObject" Target="../embeddings/oleObject39.bin"/><Relationship Id="rId4" Type="http://schemas.openxmlformats.org/officeDocument/2006/relationships/oleObject" Target="../embeddings/oleObject25.bin"/><Relationship Id="rId9" Type="http://schemas.openxmlformats.org/officeDocument/2006/relationships/image" Target="../media/image28.wmf"/><Relationship Id="rId14" Type="http://schemas.openxmlformats.org/officeDocument/2006/relationships/oleObject" Target="../embeddings/oleObject30.bin"/><Relationship Id="rId22" Type="http://schemas.openxmlformats.org/officeDocument/2006/relationships/image" Target="../media/image34.wmf"/><Relationship Id="rId27" Type="http://schemas.openxmlformats.org/officeDocument/2006/relationships/oleObject" Target="../embeddings/oleObject37.bin"/><Relationship Id="rId30" Type="http://schemas.openxmlformats.org/officeDocument/2006/relationships/image" Target="../media/image38.wmf"/><Relationship Id="rId35" Type="http://schemas.openxmlformats.org/officeDocument/2006/relationships/oleObject" Target="../embeddings/oleObject41.bin"/></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44.bin"/><Relationship Id="rId3" Type="http://schemas.openxmlformats.org/officeDocument/2006/relationships/notesSlide" Target="../notesSlides/notesSlide2.xml"/><Relationship Id="rId7" Type="http://schemas.openxmlformats.org/officeDocument/2006/relationships/image" Target="../media/image43.wmf"/><Relationship Id="rId2" Type="http://schemas.openxmlformats.org/officeDocument/2006/relationships/slideLayout" Target="../slideLayouts/slideLayout6.xml"/><Relationship Id="rId1" Type="http://schemas.openxmlformats.org/officeDocument/2006/relationships/vmlDrawing" Target="../drawings/vmlDrawing7.vml"/><Relationship Id="rId6" Type="http://schemas.openxmlformats.org/officeDocument/2006/relationships/oleObject" Target="../embeddings/oleObject43.bin"/><Relationship Id="rId11" Type="http://schemas.openxmlformats.org/officeDocument/2006/relationships/image" Target="../media/image45.wmf"/><Relationship Id="rId5" Type="http://schemas.openxmlformats.org/officeDocument/2006/relationships/image" Target="../media/image42.wmf"/><Relationship Id="rId10" Type="http://schemas.openxmlformats.org/officeDocument/2006/relationships/oleObject" Target="../embeddings/oleObject45.bin"/><Relationship Id="rId4" Type="http://schemas.openxmlformats.org/officeDocument/2006/relationships/oleObject" Target="../embeddings/oleObject42.bin"/><Relationship Id="rId9" Type="http://schemas.openxmlformats.org/officeDocument/2006/relationships/image" Target="../media/image44.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1412776"/>
            <a:ext cx="8229600" cy="1139825"/>
          </a:xfrm>
        </p:spPr>
        <p:txBody>
          <a:bodyPr/>
          <a:lstStyle/>
          <a:p>
            <a:r>
              <a:rPr lang="ja-JP" altLang="en-US" sz="6600" dirty="0" smtClean="0"/>
              <a:t>環境数理モデル特論</a:t>
            </a:r>
            <a:r>
              <a:rPr lang="ja-JP" altLang="en-US" sz="6600" dirty="0" smtClean="0"/>
              <a:t>Ａ</a:t>
            </a:r>
            <a:r>
              <a:rPr lang="en-US" altLang="ja-JP" sz="6600" dirty="0" smtClean="0"/>
              <a:t/>
            </a:r>
            <a:br>
              <a:rPr lang="en-US" altLang="ja-JP" sz="6600" dirty="0" smtClean="0"/>
            </a:br>
            <a:r>
              <a:rPr lang="ja-JP" altLang="en-US" sz="6600" dirty="0" smtClean="0"/>
              <a:t>（符号理論）</a:t>
            </a:r>
            <a:endParaRPr lang="ja-JP" altLang="en-US" sz="6600" dirty="0" smtClean="0"/>
          </a:p>
        </p:txBody>
      </p:sp>
      <p:sp>
        <p:nvSpPr>
          <p:cNvPr id="3075" name="Rectangle 3"/>
          <p:cNvSpPr>
            <a:spLocks noGrp="1" noChangeArrowheads="1"/>
          </p:cNvSpPr>
          <p:nvPr>
            <p:ph type="body" idx="1"/>
          </p:nvPr>
        </p:nvSpPr>
        <p:spPr>
          <a:xfrm>
            <a:off x="457200" y="5013325"/>
            <a:ext cx="8229600" cy="1117600"/>
          </a:xfrm>
        </p:spPr>
        <p:txBody>
          <a:bodyPr/>
          <a:lstStyle/>
          <a:p>
            <a:pPr>
              <a:buFont typeface="Wingdings" panose="05000000000000000000" pitchFamily="2" charset="2"/>
              <a:buNone/>
            </a:pPr>
            <a:r>
              <a:rPr lang="en-US" altLang="ja-JP" dirty="0" smtClean="0">
                <a:latin typeface="小塚ゴシック Pro R" panose="020B0400000000000000" pitchFamily="34" charset="-128"/>
                <a:ea typeface="小塚ゴシック Pro R" panose="020B0400000000000000" pitchFamily="34" charset="-128"/>
              </a:rPr>
              <a:t>2016</a:t>
            </a:r>
            <a:r>
              <a:rPr lang="ja-JP" altLang="en-US" dirty="0" smtClean="0">
                <a:latin typeface="小塚ゴシック Pro R" panose="020B0400000000000000" pitchFamily="34" charset="-128"/>
                <a:ea typeface="小塚ゴシック Pro R" panose="020B0400000000000000" pitchFamily="34" charset="-128"/>
              </a:rPr>
              <a:t>年８月８</a:t>
            </a:r>
            <a:r>
              <a:rPr lang="en-US" altLang="ja-JP" dirty="0" smtClean="0">
                <a:latin typeface="小塚ゴシック Pro R" panose="020B0400000000000000" pitchFamily="34" charset="-128"/>
                <a:ea typeface="小塚ゴシック Pro R" panose="020B0400000000000000" pitchFamily="34" charset="-128"/>
              </a:rPr>
              <a:t>‐</a:t>
            </a:r>
            <a:r>
              <a:rPr lang="ja-JP" altLang="en-US" dirty="0" smtClean="0">
                <a:latin typeface="小塚ゴシック Pro R" panose="020B0400000000000000" pitchFamily="34" charset="-128"/>
                <a:ea typeface="小塚ゴシック Pro R" panose="020B0400000000000000" pitchFamily="34" charset="-128"/>
              </a:rPr>
              <a:t>９日</a:t>
            </a:r>
            <a:r>
              <a:rPr lang="en-US" altLang="ja-JP" dirty="0" smtClean="0">
                <a:latin typeface="小塚ゴシック Pro R" panose="020B0400000000000000" pitchFamily="34" charset="-128"/>
                <a:ea typeface="小塚ゴシック Pro R" panose="020B0400000000000000" pitchFamily="34" charset="-128"/>
              </a:rPr>
              <a:t>	</a:t>
            </a:r>
            <a:r>
              <a:rPr lang="ja-JP" altLang="en-US" dirty="0" smtClean="0">
                <a:latin typeface="小塚ゴシック Pro R" panose="020B0400000000000000" pitchFamily="34" charset="-128"/>
                <a:ea typeface="小塚ゴシック Pro R" panose="020B0400000000000000" pitchFamily="34" charset="-128"/>
              </a:rPr>
              <a:t>於岡山大学環境理工学部</a:t>
            </a:r>
            <a:endParaRPr lang="en-US" altLang="ja-JP" dirty="0" smtClean="0">
              <a:latin typeface="小塚ゴシック Pro R" panose="020B0400000000000000" pitchFamily="34" charset="-128"/>
              <a:ea typeface="小塚ゴシック Pro R" panose="020B0400000000000000" pitchFamily="34" charset="-128"/>
            </a:endParaRPr>
          </a:p>
          <a:p>
            <a:pPr>
              <a:buFont typeface="Wingdings" panose="05000000000000000000" pitchFamily="2" charset="2"/>
              <a:buNone/>
            </a:pPr>
            <a:r>
              <a:rPr lang="ja-JP" altLang="en-US" dirty="0" smtClean="0">
                <a:latin typeface="小塚ゴシック Pro R" panose="020B0400000000000000" pitchFamily="34" charset="-128"/>
                <a:ea typeface="小塚ゴシック Pro R" panose="020B0400000000000000" pitchFamily="34" charset="-128"/>
              </a:rPr>
              <a:t>渡辺宏太郎</a:t>
            </a:r>
            <a:r>
              <a:rPr lang="en-US" altLang="ja-JP" dirty="0" smtClean="0">
                <a:latin typeface="小塚ゴシック Pro R" panose="020B0400000000000000" pitchFamily="34" charset="-128"/>
                <a:ea typeface="小塚ゴシック Pro R" panose="020B0400000000000000" pitchFamily="34" charset="-128"/>
              </a:rPr>
              <a:t>			</a:t>
            </a:r>
            <a:r>
              <a:rPr lang="ja-JP" altLang="en-US" dirty="0" smtClean="0">
                <a:latin typeface="小塚ゴシック Pro R" panose="020B0400000000000000" pitchFamily="34" charset="-128"/>
                <a:ea typeface="小塚ゴシック Pro R" panose="020B0400000000000000" pitchFamily="34" charset="-128"/>
              </a:rPr>
              <a:t>防衛大学校情報工学科教授</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Grp="1" noChangeArrowheads="1"/>
          </p:cNvSpPr>
          <p:nvPr>
            <p:ph type="title"/>
          </p:nvPr>
        </p:nvSpPr>
        <p:spPr/>
        <p:txBody>
          <a:bodyPr/>
          <a:lstStyle/>
          <a:p>
            <a:pPr eaLnBrk="1" hangingPunct="1"/>
            <a:r>
              <a:rPr lang="ja-JP" altLang="en-US" dirty="0"/>
              <a:t>ハミング</a:t>
            </a:r>
            <a:r>
              <a:rPr lang="ja-JP" altLang="en-US" dirty="0" smtClean="0"/>
              <a:t>符号（２）</a:t>
            </a:r>
          </a:p>
        </p:txBody>
      </p:sp>
      <p:graphicFrame>
        <p:nvGraphicFramePr>
          <p:cNvPr id="3" name="オブジェクト 2"/>
          <p:cNvGraphicFramePr>
            <a:graphicFrameLocks noChangeAspect="1"/>
          </p:cNvGraphicFramePr>
          <p:nvPr>
            <p:extLst>
              <p:ext uri="{D42A27DB-BD31-4B8C-83A1-F6EECF244321}">
                <p14:modId xmlns:p14="http://schemas.microsoft.com/office/powerpoint/2010/main" val="3368746855"/>
              </p:ext>
            </p:extLst>
          </p:nvPr>
        </p:nvGraphicFramePr>
        <p:xfrm>
          <a:off x="849313" y="1756122"/>
          <a:ext cx="7612062" cy="4121150"/>
        </p:xfrm>
        <a:graphic>
          <a:graphicData uri="http://schemas.openxmlformats.org/presentationml/2006/ole">
            <mc:AlternateContent xmlns:mc="http://schemas.openxmlformats.org/markup-compatibility/2006">
              <mc:Choice xmlns:v="urn:schemas-microsoft-com:vml" Requires="v">
                <p:oleObj spid="_x0000_s94277" name="Equation" r:id="rId4" imgW="5854680" imgH="3162240" progId="Equation.DSMT4">
                  <p:embed/>
                </p:oleObj>
              </mc:Choice>
              <mc:Fallback>
                <p:oleObj name="Equation" r:id="rId4" imgW="5854680" imgH="3162240" progId="Equation.DSMT4">
                  <p:embed/>
                  <p:pic>
                    <p:nvPicPr>
                      <p:cNvPr id="0" name=""/>
                      <p:cNvPicPr>
                        <a:picLocks noChangeAspect="1" noChangeArrowheads="1"/>
                      </p:cNvPicPr>
                      <p:nvPr/>
                    </p:nvPicPr>
                    <p:blipFill>
                      <a:blip r:embed="rId5"/>
                      <a:srcRect/>
                      <a:stretch>
                        <a:fillRect/>
                      </a:stretch>
                    </p:blipFill>
                    <p:spPr bwMode="auto">
                      <a:xfrm>
                        <a:off x="849313" y="1756122"/>
                        <a:ext cx="7612062" cy="412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8452844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bwMode="auto">
          <a:xfrm>
            <a:off x="395536" y="1052736"/>
            <a:ext cx="8352928" cy="648072"/>
          </a:xfrm>
          <a:prstGeom prst="rect">
            <a:avLst/>
          </a:prstGeom>
          <a:solidFill>
            <a:schemeClr val="bg1"/>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Verdana" pitchFamily="34" charset="0"/>
              <a:ea typeface="ＭＳ Ｐゴシック" pitchFamily="50" charset="-128"/>
            </a:endParaRPr>
          </a:p>
        </p:txBody>
      </p:sp>
      <p:graphicFrame>
        <p:nvGraphicFramePr>
          <p:cNvPr id="4" name="オブジェクト 3"/>
          <p:cNvGraphicFramePr>
            <a:graphicFrameLocks noChangeAspect="1"/>
          </p:cNvGraphicFramePr>
          <p:nvPr>
            <p:extLst>
              <p:ext uri="{D42A27DB-BD31-4B8C-83A1-F6EECF244321}">
                <p14:modId xmlns:p14="http://schemas.microsoft.com/office/powerpoint/2010/main" val="3715732835"/>
              </p:ext>
            </p:extLst>
          </p:nvPr>
        </p:nvGraphicFramePr>
        <p:xfrm>
          <a:off x="611560" y="116632"/>
          <a:ext cx="4914900" cy="2119313"/>
        </p:xfrm>
        <a:graphic>
          <a:graphicData uri="http://schemas.openxmlformats.org/presentationml/2006/ole">
            <mc:AlternateContent xmlns:mc="http://schemas.openxmlformats.org/markup-compatibility/2006">
              <mc:Choice xmlns:v="urn:schemas-microsoft-com:vml" Requires="v">
                <p:oleObj spid="_x0000_s97360" name="Equation" r:id="rId4" imgW="3784320" imgH="1625400" progId="Equation.DSMT4">
                  <p:embed/>
                </p:oleObj>
              </mc:Choice>
              <mc:Fallback>
                <p:oleObj name="Equation" r:id="rId4" imgW="3784320" imgH="1625400" progId="Equation.DSMT4">
                  <p:embed/>
                  <p:pic>
                    <p:nvPicPr>
                      <p:cNvPr id="0" name=""/>
                      <p:cNvPicPr>
                        <a:picLocks noChangeAspect="1" noChangeArrowheads="1"/>
                      </p:cNvPicPr>
                      <p:nvPr/>
                    </p:nvPicPr>
                    <p:blipFill>
                      <a:blip r:embed="rId5"/>
                      <a:srcRect/>
                      <a:stretch>
                        <a:fillRect/>
                      </a:stretch>
                    </p:blipFill>
                    <p:spPr bwMode="auto">
                      <a:xfrm>
                        <a:off x="611560" y="116632"/>
                        <a:ext cx="4914900" cy="211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角丸四角形 5"/>
          <p:cNvSpPr/>
          <p:nvPr/>
        </p:nvSpPr>
        <p:spPr bwMode="auto">
          <a:xfrm>
            <a:off x="323528" y="116632"/>
            <a:ext cx="5544616" cy="2160240"/>
          </a:xfrm>
          <a:prstGeom prst="roundRect">
            <a:avLst/>
          </a:prstGeom>
          <a:noFill/>
          <a:ln w="254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Verdana" pitchFamily="34" charset="0"/>
              <a:ea typeface="ＭＳ Ｐゴシック" pitchFamily="50" charset="-128"/>
            </a:endParaRPr>
          </a:p>
        </p:txBody>
      </p:sp>
      <p:graphicFrame>
        <p:nvGraphicFramePr>
          <p:cNvPr id="7" name="オブジェクト 6"/>
          <p:cNvGraphicFramePr>
            <a:graphicFrameLocks noChangeAspect="1"/>
          </p:cNvGraphicFramePr>
          <p:nvPr>
            <p:extLst>
              <p:ext uri="{D42A27DB-BD31-4B8C-83A1-F6EECF244321}">
                <p14:modId xmlns:p14="http://schemas.microsoft.com/office/powerpoint/2010/main" val="3854454291"/>
              </p:ext>
            </p:extLst>
          </p:nvPr>
        </p:nvGraphicFramePr>
        <p:xfrm>
          <a:off x="611560" y="2565400"/>
          <a:ext cx="8016875" cy="2433638"/>
        </p:xfrm>
        <a:graphic>
          <a:graphicData uri="http://schemas.openxmlformats.org/presentationml/2006/ole">
            <mc:AlternateContent xmlns:mc="http://schemas.openxmlformats.org/markup-compatibility/2006">
              <mc:Choice xmlns:v="urn:schemas-microsoft-com:vml" Requires="v">
                <p:oleObj spid="_x0000_s97361" name="Equation" r:id="rId6" imgW="6172200" imgH="1866600" progId="Equation.DSMT4">
                  <p:embed/>
                </p:oleObj>
              </mc:Choice>
              <mc:Fallback>
                <p:oleObj name="Equation" r:id="rId6" imgW="6172200" imgH="1866600" progId="Equation.DSMT4">
                  <p:embed/>
                  <p:pic>
                    <p:nvPicPr>
                      <p:cNvPr id="0" name=""/>
                      <p:cNvPicPr>
                        <a:picLocks noChangeAspect="1" noChangeArrowheads="1"/>
                      </p:cNvPicPr>
                      <p:nvPr/>
                    </p:nvPicPr>
                    <p:blipFill>
                      <a:blip r:embed="rId7"/>
                      <a:srcRect/>
                      <a:stretch>
                        <a:fillRect/>
                      </a:stretch>
                    </p:blipFill>
                    <p:spPr bwMode="auto">
                      <a:xfrm>
                        <a:off x="611560" y="2565400"/>
                        <a:ext cx="8016875" cy="243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角丸四角形 7"/>
          <p:cNvSpPr/>
          <p:nvPr/>
        </p:nvSpPr>
        <p:spPr bwMode="auto">
          <a:xfrm>
            <a:off x="4025672" y="404664"/>
            <a:ext cx="144016" cy="864096"/>
          </a:xfrm>
          <a:prstGeom prst="roundRect">
            <a:avLst/>
          </a:prstGeom>
          <a:noFill/>
          <a:ln w="254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Verdana" pitchFamily="34" charset="0"/>
              <a:ea typeface="ＭＳ Ｐゴシック" pitchFamily="50" charset="-128"/>
            </a:endParaRPr>
          </a:p>
        </p:txBody>
      </p:sp>
    </p:spTree>
    <p:extLst>
      <p:ext uri="{BB962C8B-B14F-4D97-AF65-F5344CB8AC3E}">
        <p14:creationId xmlns:p14="http://schemas.microsoft.com/office/powerpoint/2010/main" val="32776076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bwMode="auto">
          <a:xfrm>
            <a:off x="395536" y="1052736"/>
            <a:ext cx="8352928" cy="648072"/>
          </a:xfrm>
          <a:prstGeom prst="rect">
            <a:avLst/>
          </a:prstGeom>
          <a:solidFill>
            <a:schemeClr val="bg1"/>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Verdana" pitchFamily="34" charset="0"/>
              <a:ea typeface="ＭＳ Ｐゴシック" pitchFamily="50" charset="-128"/>
            </a:endParaRPr>
          </a:p>
        </p:txBody>
      </p:sp>
      <p:graphicFrame>
        <p:nvGraphicFramePr>
          <p:cNvPr id="4" name="オブジェクト 3"/>
          <p:cNvGraphicFramePr>
            <a:graphicFrameLocks noChangeAspect="1"/>
          </p:cNvGraphicFramePr>
          <p:nvPr>
            <p:extLst>
              <p:ext uri="{D42A27DB-BD31-4B8C-83A1-F6EECF244321}">
                <p14:modId xmlns:p14="http://schemas.microsoft.com/office/powerpoint/2010/main" val="3154837753"/>
              </p:ext>
            </p:extLst>
          </p:nvPr>
        </p:nvGraphicFramePr>
        <p:xfrm>
          <a:off x="1331640" y="167890"/>
          <a:ext cx="5872163" cy="2417763"/>
        </p:xfrm>
        <a:graphic>
          <a:graphicData uri="http://schemas.openxmlformats.org/presentationml/2006/ole">
            <mc:AlternateContent xmlns:mc="http://schemas.openxmlformats.org/markup-compatibility/2006">
              <mc:Choice xmlns:v="urn:schemas-microsoft-com:vml" Requires="v">
                <p:oleObj spid="_x0000_s95288" name="Equation" r:id="rId4" imgW="4520880" imgH="1854000" progId="Equation.DSMT4">
                  <p:embed/>
                </p:oleObj>
              </mc:Choice>
              <mc:Fallback>
                <p:oleObj name="Equation" r:id="rId4" imgW="4520880" imgH="1854000" progId="Equation.DSMT4">
                  <p:embed/>
                  <p:pic>
                    <p:nvPicPr>
                      <p:cNvPr id="0" name="オブジェクト 8"/>
                      <p:cNvPicPr>
                        <a:picLocks noChangeAspect="1" noChangeArrowheads="1"/>
                      </p:cNvPicPr>
                      <p:nvPr/>
                    </p:nvPicPr>
                    <p:blipFill>
                      <a:blip r:embed="rId5"/>
                      <a:srcRect/>
                      <a:stretch>
                        <a:fillRect/>
                      </a:stretch>
                    </p:blipFill>
                    <p:spPr bwMode="auto">
                      <a:xfrm>
                        <a:off x="1331640" y="167890"/>
                        <a:ext cx="5872163" cy="241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角丸四角形 5"/>
          <p:cNvSpPr/>
          <p:nvPr/>
        </p:nvSpPr>
        <p:spPr bwMode="auto">
          <a:xfrm>
            <a:off x="1115616" y="126089"/>
            <a:ext cx="6552728" cy="2582832"/>
          </a:xfrm>
          <a:prstGeom prst="roundRect">
            <a:avLst/>
          </a:prstGeom>
          <a:noFill/>
          <a:ln w="254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Verdana" pitchFamily="34" charset="0"/>
              <a:ea typeface="ＭＳ Ｐゴシック" pitchFamily="50" charset="-128"/>
            </a:endParaRPr>
          </a:p>
        </p:txBody>
      </p:sp>
    </p:spTree>
    <p:extLst>
      <p:ext uri="{BB962C8B-B14F-4D97-AF65-F5344CB8AC3E}">
        <p14:creationId xmlns:p14="http://schemas.microsoft.com/office/powerpoint/2010/main" val="35517197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Grp="1" noChangeArrowheads="1"/>
          </p:cNvSpPr>
          <p:nvPr>
            <p:ph type="title"/>
          </p:nvPr>
        </p:nvSpPr>
        <p:spPr/>
        <p:txBody>
          <a:bodyPr/>
          <a:lstStyle/>
          <a:p>
            <a:pPr eaLnBrk="1" hangingPunct="1"/>
            <a:r>
              <a:rPr lang="ja-JP" altLang="en-US" dirty="0" smtClean="0"/>
              <a:t>短縮ハミング符号（１）</a:t>
            </a:r>
          </a:p>
        </p:txBody>
      </p:sp>
      <p:graphicFrame>
        <p:nvGraphicFramePr>
          <p:cNvPr id="3" name="オブジェクト 2"/>
          <p:cNvGraphicFramePr>
            <a:graphicFrameLocks noChangeAspect="1"/>
          </p:cNvGraphicFramePr>
          <p:nvPr>
            <p:extLst>
              <p:ext uri="{D42A27DB-BD31-4B8C-83A1-F6EECF244321}">
                <p14:modId xmlns:p14="http://schemas.microsoft.com/office/powerpoint/2010/main" val="1990437124"/>
              </p:ext>
            </p:extLst>
          </p:nvPr>
        </p:nvGraphicFramePr>
        <p:xfrm>
          <a:off x="842963" y="1543050"/>
          <a:ext cx="7759700" cy="2416175"/>
        </p:xfrm>
        <a:graphic>
          <a:graphicData uri="http://schemas.openxmlformats.org/presentationml/2006/ole">
            <mc:AlternateContent xmlns:mc="http://schemas.openxmlformats.org/markup-compatibility/2006">
              <mc:Choice xmlns:v="urn:schemas-microsoft-com:vml" Requires="v">
                <p:oleObj spid="_x0000_s98344" name="Equation" r:id="rId4" imgW="5968800" imgH="1854000" progId="Equation.DSMT4">
                  <p:embed/>
                </p:oleObj>
              </mc:Choice>
              <mc:Fallback>
                <p:oleObj name="Equation" r:id="rId4" imgW="5968800" imgH="1854000" progId="Equation.DSMT4">
                  <p:embed/>
                  <p:pic>
                    <p:nvPicPr>
                      <p:cNvPr id="0" name=""/>
                      <p:cNvPicPr>
                        <a:picLocks noChangeAspect="1" noChangeArrowheads="1"/>
                      </p:cNvPicPr>
                      <p:nvPr/>
                    </p:nvPicPr>
                    <p:blipFill>
                      <a:blip r:embed="rId5"/>
                      <a:srcRect/>
                      <a:stretch>
                        <a:fillRect/>
                      </a:stretch>
                    </p:blipFill>
                    <p:spPr bwMode="auto">
                      <a:xfrm>
                        <a:off x="842963" y="1543050"/>
                        <a:ext cx="7759700" cy="241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98309" name="Picture 5" descr="http://www.crossdrive.net/wp/wp-content/uploads/2009/04/ecc-mem.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3568" y="4085828"/>
            <a:ext cx="3251200"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2946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Grp="1" noChangeArrowheads="1"/>
          </p:cNvSpPr>
          <p:nvPr>
            <p:ph type="title"/>
          </p:nvPr>
        </p:nvSpPr>
        <p:spPr/>
        <p:txBody>
          <a:bodyPr/>
          <a:lstStyle/>
          <a:p>
            <a:pPr eaLnBrk="1" hangingPunct="1"/>
            <a:r>
              <a:rPr lang="ja-JP" altLang="en-US" dirty="0" smtClean="0"/>
              <a:t>短縮ハミング符号（２）</a:t>
            </a:r>
          </a:p>
        </p:txBody>
      </p:sp>
      <p:graphicFrame>
        <p:nvGraphicFramePr>
          <p:cNvPr id="5" name="オブジェクト 4"/>
          <p:cNvGraphicFramePr>
            <a:graphicFrameLocks noChangeAspect="1"/>
          </p:cNvGraphicFramePr>
          <p:nvPr>
            <p:extLst>
              <p:ext uri="{D42A27DB-BD31-4B8C-83A1-F6EECF244321}">
                <p14:modId xmlns:p14="http://schemas.microsoft.com/office/powerpoint/2010/main" val="2827777768"/>
              </p:ext>
            </p:extLst>
          </p:nvPr>
        </p:nvGraphicFramePr>
        <p:xfrm>
          <a:off x="1058069" y="1628800"/>
          <a:ext cx="7027862" cy="2119312"/>
        </p:xfrm>
        <a:graphic>
          <a:graphicData uri="http://schemas.openxmlformats.org/presentationml/2006/ole">
            <mc:AlternateContent xmlns:mc="http://schemas.openxmlformats.org/markup-compatibility/2006">
              <mc:Choice xmlns:v="urn:schemas-microsoft-com:vml" Requires="v">
                <p:oleObj spid="_x0000_s99364" name="Equation" r:id="rId4" imgW="5410080" imgH="1625400" progId="Equation.DSMT4">
                  <p:embed/>
                </p:oleObj>
              </mc:Choice>
              <mc:Fallback>
                <p:oleObj name="Equation" r:id="rId4" imgW="5410080" imgH="1625400" progId="Equation.DSMT4">
                  <p:embed/>
                  <p:pic>
                    <p:nvPicPr>
                      <p:cNvPr id="0" name=""/>
                      <p:cNvPicPr>
                        <a:picLocks noChangeAspect="1" noChangeArrowheads="1"/>
                      </p:cNvPicPr>
                      <p:nvPr/>
                    </p:nvPicPr>
                    <p:blipFill>
                      <a:blip r:embed="rId5"/>
                      <a:srcRect/>
                      <a:stretch>
                        <a:fillRect/>
                      </a:stretch>
                    </p:blipFill>
                    <p:spPr bwMode="auto">
                      <a:xfrm>
                        <a:off x="1058069" y="1628800"/>
                        <a:ext cx="7027862" cy="2119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角丸四角形 1"/>
          <p:cNvSpPr/>
          <p:nvPr/>
        </p:nvSpPr>
        <p:spPr bwMode="auto">
          <a:xfrm>
            <a:off x="827584" y="1628800"/>
            <a:ext cx="7488832" cy="2119312"/>
          </a:xfrm>
          <a:prstGeom prst="roundRect">
            <a:avLst/>
          </a:prstGeom>
          <a:noFill/>
          <a:ln w="254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Verdana" pitchFamily="34" charset="0"/>
              <a:ea typeface="ＭＳ Ｐゴシック" pitchFamily="50" charset="-128"/>
            </a:endParaRPr>
          </a:p>
        </p:txBody>
      </p:sp>
    </p:spTree>
    <p:extLst>
      <p:ext uri="{BB962C8B-B14F-4D97-AF65-F5344CB8AC3E}">
        <p14:creationId xmlns:p14="http://schemas.microsoft.com/office/powerpoint/2010/main" val="23759783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Grp="1" noChangeArrowheads="1"/>
          </p:cNvSpPr>
          <p:nvPr>
            <p:ph type="title"/>
          </p:nvPr>
        </p:nvSpPr>
        <p:spPr/>
        <p:txBody>
          <a:bodyPr/>
          <a:lstStyle/>
          <a:p>
            <a:pPr eaLnBrk="1" hangingPunct="1"/>
            <a:r>
              <a:rPr lang="ja-JP" altLang="en-US" dirty="0" smtClean="0"/>
              <a:t>ガロア体（有限体）（１）</a:t>
            </a:r>
          </a:p>
        </p:txBody>
      </p:sp>
      <p:sp>
        <p:nvSpPr>
          <p:cNvPr id="3" name="テキスト ボックス 2"/>
          <p:cNvSpPr txBox="1"/>
          <p:nvPr/>
        </p:nvSpPr>
        <p:spPr>
          <a:xfrm>
            <a:off x="611560" y="1628800"/>
            <a:ext cx="8263801" cy="738664"/>
          </a:xfrm>
          <a:prstGeom prst="rect">
            <a:avLst/>
          </a:prstGeom>
          <a:noFill/>
        </p:spPr>
        <p:txBody>
          <a:bodyPr wrap="none" rtlCol="0">
            <a:spAutoFit/>
          </a:bodyPr>
          <a:lstStyle/>
          <a:p>
            <a:r>
              <a:rPr kumimoji="1" lang="ja-JP" altLang="en-US" sz="1400" dirty="0" smtClean="0">
                <a:latin typeface="ＭＳ 明朝" panose="02020609040205080304" pitchFamily="17" charset="-128"/>
                <a:ea typeface="ＭＳ 明朝" panose="02020609040205080304" pitchFamily="17" charset="-128"/>
              </a:rPr>
              <a:t>巡回符号</a:t>
            </a:r>
            <a:r>
              <a:rPr kumimoji="1" lang="en-US" altLang="ja-JP" sz="1400" dirty="0" smtClean="0">
                <a:latin typeface="ＭＳ 明朝" panose="02020609040205080304" pitchFamily="17" charset="-128"/>
                <a:ea typeface="ＭＳ 明朝" panose="02020609040205080304" pitchFamily="17" charset="-128"/>
              </a:rPr>
              <a:t>(BCH</a:t>
            </a:r>
            <a:r>
              <a:rPr kumimoji="1" lang="ja-JP" altLang="en-US" sz="1400" dirty="0" smtClean="0">
                <a:latin typeface="ＭＳ 明朝" panose="02020609040205080304" pitchFamily="17" charset="-128"/>
                <a:ea typeface="ＭＳ 明朝" panose="02020609040205080304" pitchFamily="17" charset="-128"/>
              </a:rPr>
              <a:t>符号）の理解のためにはガロア体（有限体）の理解が必要である．加減乗除ができる</a:t>
            </a:r>
            <a:endParaRPr kumimoji="1" lang="en-US" altLang="ja-JP" sz="1400" dirty="0" smtClean="0">
              <a:latin typeface="ＭＳ 明朝" panose="02020609040205080304" pitchFamily="17" charset="-128"/>
              <a:ea typeface="ＭＳ 明朝" panose="02020609040205080304" pitchFamily="17" charset="-128"/>
            </a:endParaRPr>
          </a:p>
          <a:p>
            <a:r>
              <a:rPr lang="ja-JP" altLang="en-US" sz="1400" dirty="0">
                <a:latin typeface="ＭＳ 明朝" panose="02020609040205080304" pitchFamily="17" charset="-128"/>
                <a:ea typeface="ＭＳ 明朝" panose="02020609040205080304" pitchFamily="17" charset="-128"/>
              </a:rPr>
              <a:t>数</a:t>
            </a:r>
            <a:r>
              <a:rPr lang="ja-JP" altLang="en-US" sz="1400" dirty="0" smtClean="0">
                <a:latin typeface="ＭＳ 明朝" panose="02020609040205080304" pitchFamily="17" charset="-128"/>
                <a:ea typeface="ＭＳ 明朝" panose="02020609040205080304" pitchFamily="17" charset="-128"/>
              </a:rPr>
              <a:t>の</a:t>
            </a:r>
            <a:r>
              <a:rPr lang="ja-JP" altLang="en-US" sz="1400" dirty="0">
                <a:latin typeface="ＭＳ 明朝" panose="02020609040205080304" pitchFamily="17" charset="-128"/>
                <a:ea typeface="ＭＳ 明朝" panose="02020609040205080304" pitchFamily="17" charset="-128"/>
              </a:rPr>
              <a:t>集合</a:t>
            </a:r>
            <a:r>
              <a:rPr lang="ja-JP" altLang="en-US" sz="1400" dirty="0" smtClean="0">
                <a:latin typeface="ＭＳ 明朝" panose="02020609040205080304" pitchFamily="17" charset="-128"/>
                <a:ea typeface="ＭＳ 明朝" panose="02020609040205080304" pitchFamily="17" charset="-128"/>
              </a:rPr>
              <a:t>を</a:t>
            </a:r>
            <a:r>
              <a:rPr lang="ja-JP" altLang="en-US" sz="1400" dirty="0" smtClean="0">
                <a:solidFill>
                  <a:srgbClr val="0000FF"/>
                </a:solidFill>
                <a:latin typeface="ＭＳ 明朝" panose="02020609040205080304" pitchFamily="17" charset="-128"/>
                <a:ea typeface="ＭＳ 明朝" panose="02020609040205080304" pitchFamily="17" charset="-128"/>
              </a:rPr>
              <a:t>体</a:t>
            </a:r>
            <a:r>
              <a:rPr lang="ja-JP" altLang="en-US" sz="1400" dirty="0" smtClean="0">
                <a:latin typeface="ＭＳ 明朝" panose="02020609040205080304" pitchFamily="17" charset="-128"/>
                <a:ea typeface="ＭＳ 明朝" panose="02020609040205080304" pitchFamily="17" charset="-128"/>
              </a:rPr>
              <a:t>という．有理数体，実数体，複素数体などは，要素数が無限であるが，要素数が</a:t>
            </a:r>
            <a:r>
              <a:rPr lang="ja-JP" altLang="en-US" sz="1400" dirty="0">
                <a:latin typeface="ＭＳ 明朝" panose="02020609040205080304" pitchFamily="17" charset="-128"/>
                <a:ea typeface="ＭＳ 明朝" panose="02020609040205080304" pitchFamily="17" charset="-128"/>
              </a:rPr>
              <a:t>有限</a:t>
            </a:r>
            <a:r>
              <a:rPr lang="ja-JP" altLang="en-US" sz="1400" dirty="0" smtClean="0">
                <a:latin typeface="ＭＳ 明朝" panose="02020609040205080304" pitchFamily="17" charset="-128"/>
                <a:ea typeface="ＭＳ 明朝" panose="02020609040205080304" pitchFamily="17" charset="-128"/>
              </a:rPr>
              <a:t>の</a:t>
            </a:r>
            <a:endParaRPr lang="en-US" altLang="ja-JP" sz="1400" dirty="0" smtClean="0">
              <a:latin typeface="ＭＳ 明朝" panose="02020609040205080304" pitchFamily="17" charset="-128"/>
              <a:ea typeface="ＭＳ 明朝" panose="02020609040205080304" pitchFamily="17" charset="-128"/>
            </a:endParaRPr>
          </a:p>
          <a:p>
            <a:r>
              <a:rPr kumimoji="1" lang="ja-JP" altLang="en-US" sz="1400" dirty="0" smtClean="0">
                <a:latin typeface="ＭＳ 明朝" panose="02020609040205080304" pitchFamily="17" charset="-128"/>
                <a:ea typeface="ＭＳ 明朝" panose="02020609040205080304" pitchFamily="17" charset="-128"/>
              </a:rPr>
              <a:t>体（有限体）が情報分野では重要である．</a:t>
            </a:r>
            <a:endParaRPr kumimoji="1" lang="en-US" altLang="ja-JP" sz="1400" dirty="0" smtClean="0">
              <a:latin typeface="ＭＳ 明朝" panose="02020609040205080304" pitchFamily="17" charset="-128"/>
              <a:ea typeface="ＭＳ 明朝" panose="02020609040205080304" pitchFamily="17" charset="-128"/>
            </a:endParaRPr>
          </a:p>
        </p:txBody>
      </p:sp>
      <p:graphicFrame>
        <p:nvGraphicFramePr>
          <p:cNvPr id="4" name="オブジェクト 3"/>
          <p:cNvGraphicFramePr>
            <a:graphicFrameLocks noChangeAspect="1"/>
          </p:cNvGraphicFramePr>
          <p:nvPr>
            <p:extLst>
              <p:ext uri="{D42A27DB-BD31-4B8C-83A1-F6EECF244321}">
                <p14:modId xmlns:p14="http://schemas.microsoft.com/office/powerpoint/2010/main" val="2553434478"/>
              </p:ext>
            </p:extLst>
          </p:nvPr>
        </p:nvGraphicFramePr>
        <p:xfrm>
          <a:off x="768548" y="2819400"/>
          <a:ext cx="7835900" cy="3411538"/>
        </p:xfrm>
        <a:graphic>
          <a:graphicData uri="http://schemas.openxmlformats.org/presentationml/2006/ole">
            <mc:AlternateContent xmlns:mc="http://schemas.openxmlformats.org/markup-compatibility/2006">
              <mc:Choice xmlns:v="urn:schemas-microsoft-com:vml" Requires="v">
                <p:oleObj spid="_x0000_s100388" name="Equation" r:id="rId4" imgW="6032160" imgH="2616120" progId="Equation.DSMT4">
                  <p:embed/>
                </p:oleObj>
              </mc:Choice>
              <mc:Fallback>
                <p:oleObj name="Equation" r:id="rId4" imgW="6032160" imgH="2616120" progId="Equation.DSMT4">
                  <p:embed/>
                  <p:pic>
                    <p:nvPicPr>
                      <p:cNvPr id="0" name=""/>
                      <p:cNvPicPr>
                        <a:picLocks noChangeAspect="1" noChangeArrowheads="1"/>
                      </p:cNvPicPr>
                      <p:nvPr/>
                    </p:nvPicPr>
                    <p:blipFill>
                      <a:blip r:embed="rId5"/>
                      <a:srcRect/>
                      <a:stretch>
                        <a:fillRect/>
                      </a:stretch>
                    </p:blipFill>
                    <p:spPr bwMode="auto">
                      <a:xfrm>
                        <a:off x="768548" y="2819400"/>
                        <a:ext cx="7835900" cy="341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7065290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Grp="1" noChangeArrowheads="1"/>
          </p:cNvSpPr>
          <p:nvPr>
            <p:ph type="title"/>
          </p:nvPr>
        </p:nvSpPr>
        <p:spPr/>
        <p:txBody>
          <a:bodyPr/>
          <a:lstStyle/>
          <a:p>
            <a:pPr eaLnBrk="1" hangingPunct="1"/>
            <a:r>
              <a:rPr lang="ja-JP" altLang="en-US" dirty="0" smtClean="0"/>
              <a:t>ガロア体（有限体）（２）</a:t>
            </a:r>
          </a:p>
        </p:txBody>
      </p:sp>
      <p:graphicFrame>
        <p:nvGraphicFramePr>
          <p:cNvPr id="4" name="オブジェクト 3"/>
          <p:cNvGraphicFramePr>
            <a:graphicFrameLocks noChangeAspect="1"/>
          </p:cNvGraphicFramePr>
          <p:nvPr>
            <p:extLst>
              <p:ext uri="{D42A27DB-BD31-4B8C-83A1-F6EECF244321}">
                <p14:modId xmlns:p14="http://schemas.microsoft.com/office/powerpoint/2010/main" val="771952406"/>
              </p:ext>
            </p:extLst>
          </p:nvPr>
        </p:nvGraphicFramePr>
        <p:xfrm>
          <a:off x="395536" y="1579611"/>
          <a:ext cx="5129213" cy="2114550"/>
        </p:xfrm>
        <a:graphic>
          <a:graphicData uri="http://schemas.openxmlformats.org/presentationml/2006/ole">
            <mc:AlternateContent xmlns:mc="http://schemas.openxmlformats.org/markup-compatibility/2006">
              <mc:Choice xmlns:v="urn:schemas-microsoft-com:vml" Requires="v">
                <p:oleObj spid="_x0000_s101439" name="Equation" r:id="rId4" imgW="3949560" imgH="1625400" progId="Equation.DSMT4">
                  <p:embed/>
                </p:oleObj>
              </mc:Choice>
              <mc:Fallback>
                <p:oleObj name="Equation" r:id="rId4" imgW="3949560" imgH="1625400" progId="Equation.DSMT4">
                  <p:embed/>
                  <p:pic>
                    <p:nvPicPr>
                      <p:cNvPr id="0" name=""/>
                      <p:cNvPicPr>
                        <a:picLocks noChangeAspect="1" noChangeArrowheads="1"/>
                      </p:cNvPicPr>
                      <p:nvPr/>
                    </p:nvPicPr>
                    <p:blipFill>
                      <a:blip r:embed="rId5"/>
                      <a:srcRect/>
                      <a:stretch>
                        <a:fillRect/>
                      </a:stretch>
                    </p:blipFill>
                    <p:spPr bwMode="auto">
                      <a:xfrm>
                        <a:off x="395536" y="1579611"/>
                        <a:ext cx="5129213"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 name="表 4"/>
          <p:cNvGraphicFramePr>
            <a:graphicFrameLocks noGrp="1" noChangeAspect="1"/>
          </p:cNvGraphicFramePr>
          <p:nvPr>
            <p:extLst>
              <p:ext uri="{D42A27DB-BD31-4B8C-83A1-F6EECF244321}">
                <p14:modId xmlns:p14="http://schemas.microsoft.com/office/powerpoint/2010/main" val="1625767306"/>
              </p:ext>
            </p:extLst>
          </p:nvPr>
        </p:nvGraphicFramePr>
        <p:xfrm>
          <a:off x="5652120" y="1628800"/>
          <a:ext cx="2664296" cy="1854200"/>
        </p:xfrm>
        <a:graphic>
          <a:graphicData uri="http://schemas.openxmlformats.org/drawingml/2006/table">
            <a:tbl>
              <a:tblPr>
                <a:tableStyleId>{073A0DAA-6AF3-43AB-8588-CEC1D06C72B9}</a:tableStyleId>
              </a:tblPr>
              <a:tblGrid>
                <a:gridCol w="576064"/>
                <a:gridCol w="576064"/>
                <a:gridCol w="720080"/>
                <a:gridCol w="792088"/>
              </a:tblGrid>
              <a:tr h="370840">
                <a:tc>
                  <a:txBody>
                    <a:bodyPr/>
                    <a:lstStyle/>
                    <a:p>
                      <a:pPr algn="ctr"/>
                      <a:r>
                        <a:rPr kumimoji="1" lang="en-US" altLang="ja-JP" dirty="0" smtClean="0"/>
                        <a:t>a</a:t>
                      </a:r>
                      <a:endParaRPr kumimoji="1" lang="ja-JP" altLang="en-US"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dirty="0" smtClean="0"/>
                        <a:t>b</a:t>
                      </a: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dirty="0" err="1" smtClean="0"/>
                        <a:t>a+b</a:t>
                      </a: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dirty="0" smtClean="0"/>
                        <a:t>a</a:t>
                      </a:r>
                      <a:r>
                        <a:rPr kumimoji="1" lang="ja-JP" altLang="en-US" dirty="0" smtClean="0"/>
                        <a:t>・</a:t>
                      </a:r>
                      <a:r>
                        <a:rPr kumimoji="1" lang="en-US" altLang="ja-JP" dirty="0" smtClean="0"/>
                        <a:t>b</a:t>
                      </a:r>
                      <a:endParaRPr kumimoji="1" lang="ja-JP" altLang="en-US"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kumimoji="1" lang="en-US" altLang="ja-JP" dirty="0" smtClean="0"/>
                        <a:t>0</a:t>
                      </a:r>
                      <a:endParaRPr kumimoji="1" lang="ja-JP" altLang="en-US"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dirty="0" smtClean="0"/>
                        <a:t>0</a:t>
                      </a: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dirty="0" smtClean="0"/>
                        <a:t>0</a:t>
                      </a: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dirty="0" smtClean="0"/>
                        <a:t>0</a:t>
                      </a:r>
                      <a:endParaRPr kumimoji="1" lang="ja-JP" altLang="en-US"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kumimoji="1" lang="en-US" altLang="ja-JP" dirty="0" smtClean="0"/>
                        <a:t>0</a:t>
                      </a:r>
                      <a:endParaRPr kumimoji="1" lang="ja-JP" altLang="en-US"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dirty="0" smtClean="0"/>
                        <a:t>1</a:t>
                      </a: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dirty="0" smtClean="0"/>
                        <a:t>1</a:t>
                      </a: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dirty="0" smtClean="0"/>
                        <a:t>0</a:t>
                      </a:r>
                      <a:endParaRPr kumimoji="1" lang="ja-JP" altLang="en-US"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kumimoji="1" lang="en-US" altLang="ja-JP" dirty="0" smtClean="0"/>
                        <a:t>1</a:t>
                      </a:r>
                      <a:endParaRPr kumimoji="1" lang="ja-JP" altLang="en-US"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dirty="0" smtClean="0"/>
                        <a:t>0</a:t>
                      </a: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dirty="0" smtClean="0"/>
                        <a:t>0</a:t>
                      </a: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dirty="0" smtClean="0"/>
                        <a:t>0</a:t>
                      </a:r>
                      <a:endParaRPr kumimoji="1" lang="ja-JP" altLang="en-US"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kumimoji="1" lang="en-US" altLang="ja-JP" dirty="0" smtClean="0"/>
                        <a:t>1</a:t>
                      </a:r>
                      <a:endParaRPr kumimoji="1" lang="ja-JP" altLang="en-US"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kumimoji="1" lang="en-US" altLang="ja-JP" dirty="0" smtClean="0"/>
                        <a:t>1</a:t>
                      </a: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kumimoji="1" lang="en-US" altLang="ja-JP" dirty="0" smtClean="0">
                          <a:solidFill>
                            <a:srgbClr val="0000FF"/>
                          </a:solidFill>
                        </a:rPr>
                        <a:t>0</a:t>
                      </a:r>
                      <a:endParaRPr kumimoji="1" lang="ja-JP" altLang="en-US"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kumimoji="1" lang="en-US" altLang="ja-JP" dirty="0" smtClean="0"/>
                        <a:t>1</a:t>
                      </a:r>
                      <a:endParaRPr kumimoji="1" lang="ja-JP" altLang="en-US"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r>
            </a:tbl>
          </a:graphicData>
        </a:graphic>
      </p:graphicFrame>
      <p:sp>
        <p:nvSpPr>
          <p:cNvPr id="2" name="テキスト ボックス 1"/>
          <p:cNvSpPr txBox="1"/>
          <p:nvPr/>
        </p:nvSpPr>
        <p:spPr>
          <a:xfrm>
            <a:off x="6444208" y="3540273"/>
            <a:ext cx="1242648" cy="307777"/>
          </a:xfrm>
          <a:prstGeom prst="rect">
            <a:avLst/>
          </a:prstGeom>
          <a:noFill/>
        </p:spPr>
        <p:txBody>
          <a:bodyPr wrap="none" rtlCol="0">
            <a:spAutoFit/>
          </a:bodyPr>
          <a:lstStyle/>
          <a:p>
            <a:r>
              <a:rPr kumimoji="1" lang="en-US" altLang="ja-JP" sz="1400" dirty="0" smtClean="0"/>
              <a:t>GF(2)</a:t>
            </a:r>
            <a:r>
              <a:rPr kumimoji="1" lang="ja-JP" altLang="en-US" sz="1400" dirty="0" smtClean="0"/>
              <a:t>の演算</a:t>
            </a:r>
            <a:endParaRPr kumimoji="1" lang="ja-JP" altLang="en-US" sz="1400" dirty="0"/>
          </a:p>
        </p:txBody>
      </p:sp>
      <p:graphicFrame>
        <p:nvGraphicFramePr>
          <p:cNvPr id="8" name="表 7"/>
          <p:cNvGraphicFramePr>
            <a:graphicFrameLocks noGrp="1" noChangeAspect="1"/>
          </p:cNvGraphicFramePr>
          <p:nvPr>
            <p:extLst>
              <p:ext uri="{D42A27DB-BD31-4B8C-83A1-F6EECF244321}">
                <p14:modId xmlns:p14="http://schemas.microsoft.com/office/powerpoint/2010/main" val="27943370"/>
              </p:ext>
            </p:extLst>
          </p:nvPr>
        </p:nvGraphicFramePr>
        <p:xfrm>
          <a:off x="611560" y="3717032"/>
          <a:ext cx="2664296" cy="1483360"/>
        </p:xfrm>
        <a:graphic>
          <a:graphicData uri="http://schemas.openxmlformats.org/drawingml/2006/table">
            <a:tbl>
              <a:tblPr>
                <a:tableStyleId>{073A0DAA-6AF3-43AB-8588-CEC1D06C72B9}</a:tableStyleId>
              </a:tblPr>
              <a:tblGrid>
                <a:gridCol w="576064"/>
                <a:gridCol w="576064"/>
                <a:gridCol w="720080"/>
                <a:gridCol w="792088"/>
              </a:tblGrid>
              <a:tr h="370840">
                <a:tc>
                  <a:txBody>
                    <a:bodyPr/>
                    <a:lstStyle/>
                    <a:p>
                      <a:pPr algn="ctr"/>
                      <a:r>
                        <a:rPr kumimoji="1" lang="en-US" altLang="ja-JP" dirty="0" smtClean="0"/>
                        <a:t>+</a:t>
                      </a:r>
                      <a:endParaRPr kumimoji="1" lang="ja-JP" altLang="en-US"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dirty="0" smtClean="0"/>
                        <a:t>0</a:t>
                      </a: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dirty="0" smtClean="0"/>
                        <a:t>1</a:t>
                      </a: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dirty="0" smtClean="0"/>
                        <a:t>2</a:t>
                      </a:r>
                      <a:endParaRPr kumimoji="1" lang="ja-JP" altLang="en-US"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kumimoji="1" lang="en-US" altLang="ja-JP" dirty="0" smtClean="0"/>
                        <a:t>0</a:t>
                      </a:r>
                      <a:endParaRPr kumimoji="1" lang="ja-JP" altLang="en-US"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dirty="0" smtClean="0"/>
                        <a:t>0</a:t>
                      </a: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dirty="0" smtClean="0"/>
                        <a:t>1</a:t>
                      </a: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dirty="0" smtClean="0"/>
                        <a:t>2</a:t>
                      </a:r>
                      <a:endParaRPr kumimoji="1" lang="ja-JP" altLang="en-US"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kumimoji="1" lang="en-US" altLang="ja-JP" dirty="0" smtClean="0"/>
                        <a:t>1</a:t>
                      </a:r>
                      <a:endParaRPr kumimoji="1" lang="ja-JP" altLang="en-US"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dirty="0" smtClean="0"/>
                        <a:t>1</a:t>
                      </a: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dirty="0" smtClean="0"/>
                        <a:t>2</a:t>
                      </a: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dirty="0" smtClean="0"/>
                        <a:t>0</a:t>
                      </a:r>
                      <a:endParaRPr kumimoji="1" lang="ja-JP" altLang="en-US"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kumimoji="1" lang="en-US" altLang="ja-JP" dirty="0" smtClean="0"/>
                        <a:t>2</a:t>
                      </a:r>
                      <a:endParaRPr kumimoji="1" lang="ja-JP" altLang="en-US"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dirty="0" smtClean="0"/>
                        <a:t>2</a:t>
                      </a: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dirty="0" smtClean="0"/>
                        <a:t>0</a:t>
                      </a: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dirty="0" smtClean="0"/>
                        <a:t>1</a:t>
                      </a:r>
                      <a:endParaRPr kumimoji="1" lang="ja-JP" altLang="en-US"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graphicFrame>
        <p:nvGraphicFramePr>
          <p:cNvPr id="9" name="表 8"/>
          <p:cNvGraphicFramePr>
            <a:graphicFrameLocks noGrp="1" noChangeAspect="1"/>
          </p:cNvGraphicFramePr>
          <p:nvPr>
            <p:extLst>
              <p:ext uri="{D42A27DB-BD31-4B8C-83A1-F6EECF244321}">
                <p14:modId xmlns:p14="http://schemas.microsoft.com/office/powerpoint/2010/main" val="1600994753"/>
              </p:ext>
            </p:extLst>
          </p:nvPr>
        </p:nvGraphicFramePr>
        <p:xfrm>
          <a:off x="3635896" y="3717032"/>
          <a:ext cx="2664296" cy="1483360"/>
        </p:xfrm>
        <a:graphic>
          <a:graphicData uri="http://schemas.openxmlformats.org/drawingml/2006/table">
            <a:tbl>
              <a:tblPr>
                <a:tableStyleId>{073A0DAA-6AF3-43AB-8588-CEC1D06C72B9}</a:tableStyleId>
              </a:tblPr>
              <a:tblGrid>
                <a:gridCol w="576064"/>
                <a:gridCol w="576064"/>
                <a:gridCol w="720080"/>
                <a:gridCol w="792088"/>
              </a:tblGrid>
              <a:tr h="370840">
                <a:tc>
                  <a:txBody>
                    <a:bodyPr/>
                    <a:lstStyle/>
                    <a:p>
                      <a:pPr algn="ctr"/>
                      <a:r>
                        <a:rPr kumimoji="1" lang="ja-JP" altLang="en-US" dirty="0" smtClean="0"/>
                        <a:t>・</a:t>
                      </a:r>
                      <a:endParaRPr kumimoji="1" lang="ja-JP" altLang="en-US"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dirty="0" smtClean="0"/>
                        <a:t>0</a:t>
                      </a: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dirty="0" smtClean="0"/>
                        <a:t>1</a:t>
                      </a: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dirty="0" smtClean="0"/>
                        <a:t>2</a:t>
                      </a:r>
                      <a:endParaRPr kumimoji="1" lang="ja-JP" altLang="en-US"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kumimoji="1" lang="en-US" altLang="ja-JP" dirty="0" smtClean="0"/>
                        <a:t>0</a:t>
                      </a:r>
                      <a:endParaRPr kumimoji="1" lang="ja-JP" altLang="en-US"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dirty="0" smtClean="0"/>
                        <a:t>0</a:t>
                      </a: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dirty="0" smtClean="0"/>
                        <a:t>0</a:t>
                      </a: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dirty="0" smtClean="0"/>
                        <a:t>0</a:t>
                      </a:r>
                      <a:endParaRPr kumimoji="1" lang="ja-JP" altLang="en-US"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kumimoji="1" lang="en-US" altLang="ja-JP" dirty="0" smtClean="0"/>
                        <a:t>1</a:t>
                      </a:r>
                      <a:endParaRPr kumimoji="1" lang="ja-JP" altLang="en-US"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dirty="0" smtClean="0"/>
                        <a:t>0</a:t>
                      </a: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dirty="0" smtClean="0"/>
                        <a:t>1</a:t>
                      </a: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dirty="0" smtClean="0"/>
                        <a:t>2</a:t>
                      </a:r>
                      <a:endParaRPr kumimoji="1" lang="ja-JP" altLang="en-US"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kumimoji="1" lang="en-US" altLang="ja-JP" dirty="0" smtClean="0"/>
                        <a:t>2</a:t>
                      </a:r>
                      <a:endParaRPr kumimoji="1" lang="ja-JP" altLang="en-US"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dirty="0" smtClean="0"/>
                        <a:t>0</a:t>
                      </a: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dirty="0" smtClean="0"/>
                        <a:t>2</a:t>
                      </a: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dirty="0" smtClean="0"/>
                        <a:t>1</a:t>
                      </a:r>
                      <a:endParaRPr kumimoji="1" lang="ja-JP" altLang="en-US"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10" name="テキスト ボックス 9"/>
          <p:cNvSpPr txBox="1"/>
          <p:nvPr/>
        </p:nvSpPr>
        <p:spPr>
          <a:xfrm>
            <a:off x="2843808" y="5342671"/>
            <a:ext cx="1242648" cy="307777"/>
          </a:xfrm>
          <a:prstGeom prst="rect">
            <a:avLst/>
          </a:prstGeom>
          <a:noFill/>
        </p:spPr>
        <p:txBody>
          <a:bodyPr wrap="none" rtlCol="0">
            <a:spAutoFit/>
          </a:bodyPr>
          <a:lstStyle/>
          <a:p>
            <a:r>
              <a:rPr kumimoji="1" lang="en-US" altLang="ja-JP" sz="1400" dirty="0" smtClean="0"/>
              <a:t>GF(3)</a:t>
            </a:r>
            <a:r>
              <a:rPr kumimoji="1" lang="ja-JP" altLang="en-US" sz="1400" dirty="0" smtClean="0"/>
              <a:t>の演算</a:t>
            </a:r>
            <a:endParaRPr kumimoji="1" lang="ja-JP" altLang="en-US" sz="1400" dirty="0"/>
          </a:p>
        </p:txBody>
      </p:sp>
      <p:graphicFrame>
        <p:nvGraphicFramePr>
          <p:cNvPr id="11" name="オブジェクト 10"/>
          <p:cNvGraphicFramePr>
            <a:graphicFrameLocks noChangeAspect="1"/>
          </p:cNvGraphicFramePr>
          <p:nvPr>
            <p:extLst>
              <p:ext uri="{D42A27DB-BD31-4B8C-83A1-F6EECF244321}">
                <p14:modId xmlns:p14="http://schemas.microsoft.com/office/powerpoint/2010/main" val="2221838884"/>
              </p:ext>
            </p:extLst>
          </p:nvPr>
        </p:nvGraphicFramePr>
        <p:xfrm>
          <a:off x="468814" y="5805264"/>
          <a:ext cx="3348038" cy="561975"/>
        </p:xfrm>
        <a:graphic>
          <a:graphicData uri="http://schemas.openxmlformats.org/presentationml/2006/ole">
            <mc:AlternateContent xmlns:mc="http://schemas.openxmlformats.org/markup-compatibility/2006">
              <mc:Choice xmlns:v="urn:schemas-microsoft-com:vml" Requires="v">
                <p:oleObj spid="_x0000_s101440" name="Equation" r:id="rId6" imgW="2577960" imgH="431640" progId="Equation.DSMT4">
                  <p:embed/>
                </p:oleObj>
              </mc:Choice>
              <mc:Fallback>
                <p:oleObj name="Equation" r:id="rId6" imgW="2577960" imgH="431640" progId="Equation.DSMT4">
                  <p:embed/>
                  <p:pic>
                    <p:nvPicPr>
                      <p:cNvPr id="0" name=""/>
                      <p:cNvPicPr>
                        <a:picLocks noChangeAspect="1" noChangeArrowheads="1"/>
                      </p:cNvPicPr>
                      <p:nvPr/>
                    </p:nvPicPr>
                    <p:blipFill>
                      <a:blip r:embed="rId7"/>
                      <a:srcRect/>
                      <a:stretch>
                        <a:fillRect/>
                      </a:stretch>
                    </p:blipFill>
                    <p:spPr bwMode="auto">
                      <a:xfrm>
                        <a:off x="468814" y="5805264"/>
                        <a:ext cx="3348038"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角丸四角形 5"/>
          <p:cNvSpPr/>
          <p:nvPr/>
        </p:nvSpPr>
        <p:spPr bwMode="auto">
          <a:xfrm>
            <a:off x="457200" y="5733256"/>
            <a:ext cx="3538736" cy="633983"/>
          </a:xfrm>
          <a:prstGeom prst="roundRect">
            <a:avLst/>
          </a:prstGeom>
          <a:noFill/>
          <a:ln w="254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Verdana" pitchFamily="34" charset="0"/>
              <a:ea typeface="ＭＳ Ｐゴシック" pitchFamily="50" charset="-128"/>
            </a:endParaRPr>
          </a:p>
        </p:txBody>
      </p:sp>
    </p:spTree>
    <p:extLst>
      <p:ext uri="{BB962C8B-B14F-4D97-AF65-F5344CB8AC3E}">
        <p14:creationId xmlns:p14="http://schemas.microsoft.com/office/powerpoint/2010/main" val="6407280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Grp="1" noChangeArrowheads="1"/>
          </p:cNvSpPr>
          <p:nvPr>
            <p:ph type="title"/>
          </p:nvPr>
        </p:nvSpPr>
        <p:spPr/>
        <p:txBody>
          <a:bodyPr/>
          <a:lstStyle/>
          <a:p>
            <a:pPr eaLnBrk="1" hangingPunct="1"/>
            <a:r>
              <a:rPr lang="ja-JP" altLang="en-US" dirty="0" smtClean="0"/>
              <a:t>既約多項式</a:t>
            </a:r>
          </a:p>
        </p:txBody>
      </p:sp>
      <p:graphicFrame>
        <p:nvGraphicFramePr>
          <p:cNvPr id="4" name="オブジェクト 3"/>
          <p:cNvGraphicFramePr>
            <a:graphicFrameLocks noChangeAspect="1"/>
          </p:cNvGraphicFramePr>
          <p:nvPr>
            <p:extLst>
              <p:ext uri="{D42A27DB-BD31-4B8C-83A1-F6EECF244321}">
                <p14:modId xmlns:p14="http://schemas.microsoft.com/office/powerpoint/2010/main" val="1905070644"/>
              </p:ext>
            </p:extLst>
          </p:nvPr>
        </p:nvGraphicFramePr>
        <p:xfrm>
          <a:off x="323528" y="1916832"/>
          <a:ext cx="8675687" cy="2803525"/>
        </p:xfrm>
        <a:graphic>
          <a:graphicData uri="http://schemas.openxmlformats.org/presentationml/2006/ole">
            <mc:AlternateContent xmlns:mc="http://schemas.openxmlformats.org/markup-compatibility/2006">
              <mc:Choice xmlns:v="urn:schemas-microsoft-com:vml" Requires="v">
                <p:oleObj spid="_x0000_s102427" name="Equation" r:id="rId4" imgW="6680160" imgH="2158920" progId="Equation.DSMT4">
                  <p:embed/>
                </p:oleObj>
              </mc:Choice>
              <mc:Fallback>
                <p:oleObj name="Equation" r:id="rId4" imgW="6680160" imgH="2158920" progId="Equation.DSMT4">
                  <p:embed/>
                  <p:pic>
                    <p:nvPicPr>
                      <p:cNvPr id="0" name=""/>
                      <p:cNvPicPr>
                        <a:picLocks noChangeAspect="1" noChangeArrowheads="1"/>
                      </p:cNvPicPr>
                      <p:nvPr/>
                    </p:nvPicPr>
                    <p:blipFill>
                      <a:blip r:embed="rId5"/>
                      <a:srcRect/>
                      <a:stretch>
                        <a:fillRect/>
                      </a:stretch>
                    </p:blipFill>
                    <p:spPr bwMode="auto">
                      <a:xfrm>
                        <a:off x="323528" y="1916832"/>
                        <a:ext cx="8675687" cy="280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5426243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Grp="1" noChangeArrowheads="1"/>
          </p:cNvSpPr>
          <p:nvPr>
            <p:ph type="title"/>
          </p:nvPr>
        </p:nvSpPr>
        <p:spPr/>
        <p:txBody>
          <a:bodyPr/>
          <a:lstStyle/>
          <a:p>
            <a:pPr eaLnBrk="1" hangingPunct="1"/>
            <a:r>
              <a:rPr lang="ja-JP" altLang="en-US" dirty="0" smtClean="0"/>
              <a:t>ガロア拡大体（１）</a:t>
            </a:r>
          </a:p>
        </p:txBody>
      </p:sp>
      <p:graphicFrame>
        <p:nvGraphicFramePr>
          <p:cNvPr id="5" name="オブジェクト 4"/>
          <p:cNvGraphicFramePr>
            <a:graphicFrameLocks noChangeAspect="1"/>
          </p:cNvGraphicFramePr>
          <p:nvPr>
            <p:extLst>
              <p:ext uri="{D42A27DB-BD31-4B8C-83A1-F6EECF244321}">
                <p14:modId xmlns:p14="http://schemas.microsoft.com/office/powerpoint/2010/main" val="4102723689"/>
              </p:ext>
            </p:extLst>
          </p:nvPr>
        </p:nvGraphicFramePr>
        <p:xfrm>
          <a:off x="661988" y="1707579"/>
          <a:ext cx="7818437" cy="1649413"/>
        </p:xfrm>
        <a:graphic>
          <a:graphicData uri="http://schemas.openxmlformats.org/presentationml/2006/ole">
            <mc:AlternateContent xmlns:mc="http://schemas.openxmlformats.org/markup-compatibility/2006">
              <mc:Choice xmlns:v="urn:schemas-microsoft-com:vml" Requires="v">
                <p:oleObj spid="_x0000_s103482" name="Equation" r:id="rId4" imgW="6019560" imgH="1269720" progId="Equation.DSMT4">
                  <p:embed/>
                </p:oleObj>
              </mc:Choice>
              <mc:Fallback>
                <p:oleObj name="Equation" r:id="rId4" imgW="6019560" imgH="1269720" progId="Equation.DSMT4">
                  <p:embed/>
                  <p:pic>
                    <p:nvPicPr>
                      <p:cNvPr id="0" name=""/>
                      <p:cNvPicPr>
                        <a:picLocks noChangeAspect="1" noChangeArrowheads="1"/>
                      </p:cNvPicPr>
                      <p:nvPr/>
                    </p:nvPicPr>
                    <p:blipFill>
                      <a:blip r:embed="rId5"/>
                      <a:srcRect/>
                      <a:stretch>
                        <a:fillRect/>
                      </a:stretch>
                    </p:blipFill>
                    <p:spPr bwMode="auto">
                      <a:xfrm>
                        <a:off x="661988" y="1707579"/>
                        <a:ext cx="7818437" cy="164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オブジェクト 5"/>
          <p:cNvGraphicFramePr>
            <a:graphicFrameLocks noChangeAspect="1"/>
          </p:cNvGraphicFramePr>
          <p:nvPr>
            <p:extLst>
              <p:ext uri="{D42A27DB-BD31-4B8C-83A1-F6EECF244321}">
                <p14:modId xmlns:p14="http://schemas.microsoft.com/office/powerpoint/2010/main" val="3156763316"/>
              </p:ext>
            </p:extLst>
          </p:nvPr>
        </p:nvGraphicFramePr>
        <p:xfrm>
          <a:off x="661444" y="4242098"/>
          <a:ext cx="8247063" cy="627062"/>
        </p:xfrm>
        <a:graphic>
          <a:graphicData uri="http://schemas.openxmlformats.org/presentationml/2006/ole">
            <mc:AlternateContent xmlns:mc="http://schemas.openxmlformats.org/markup-compatibility/2006">
              <mc:Choice xmlns:v="urn:schemas-microsoft-com:vml" Requires="v">
                <p:oleObj spid="_x0000_s103483" name="Equation" r:id="rId6" imgW="6349680" imgH="482400" progId="Equation.DSMT4">
                  <p:embed/>
                </p:oleObj>
              </mc:Choice>
              <mc:Fallback>
                <p:oleObj name="Equation" r:id="rId6" imgW="6349680" imgH="482400" progId="Equation.DSMT4">
                  <p:embed/>
                  <p:pic>
                    <p:nvPicPr>
                      <p:cNvPr id="0" name=""/>
                      <p:cNvPicPr>
                        <a:picLocks noChangeAspect="1" noChangeArrowheads="1"/>
                      </p:cNvPicPr>
                      <p:nvPr/>
                    </p:nvPicPr>
                    <p:blipFill>
                      <a:blip r:embed="rId7"/>
                      <a:srcRect/>
                      <a:stretch>
                        <a:fillRect/>
                      </a:stretch>
                    </p:blipFill>
                    <p:spPr bwMode="auto">
                      <a:xfrm>
                        <a:off x="661444" y="4242098"/>
                        <a:ext cx="8247063" cy="62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角丸四角形 1"/>
          <p:cNvSpPr/>
          <p:nvPr/>
        </p:nvSpPr>
        <p:spPr bwMode="auto">
          <a:xfrm>
            <a:off x="539552" y="4005064"/>
            <a:ext cx="8496944" cy="1008112"/>
          </a:xfrm>
          <a:prstGeom prst="roundRect">
            <a:avLst/>
          </a:prstGeom>
          <a:noFill/>
          <a:ln w="254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Verdana" pitchFamily="34" charset="0"/>
              <a:ea typeface="ＭＳ Ｐゴシック" pitchFamily="50" charset="-128"/>
            </a:endParaRPr>
          </a:p>
        </p:txBody>
      </p:sp>
    </p:spTree>
    <p:extLst>
      <p:ext uri="{BB962C8B-B14F-4D97-AF65-F5344CB8AC3E}">
        <p14:creationId xmlns:p14="http://schemas.microsoft.com/office/powerpoint/2010/main" val="23753710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Grp="1" noChangeArrowheads="1"/>
          </p:cNvSpPr>
          <p:nvPr>
            <p:ph type="title"/>
          </p:nvPr>
        </p:nvSpPr>
        <p:spPr/>
        <p:txBody>
          <a:bodyPr/>
          <a:lstStyle/>
          <a:p>
            <a:pPr eaLnBrk="1" hangingPunct="1"/>
            <a:r>
              <a:rPr lang="ja-JP" altLang="en-US" dirty="0" smtClean="0"/>
              <a:t>ガロア拡大体（２）</a:t>
            </a:r>
          </a:p>
        </p:txBody>
      </p:sp>
      <p:graphicFrame>
        <p:nvGraphicFramePr>
          <p:cNvPr id="5" name="オブジェクト 4"/>
          <p:cNvGraphicFramePr>
            <a:graphicFrameLocks noChangeAspect="1"/>
          </p:cNvGraphicFramePr>
          <p:nvPr>
            <p:extLst>
              <p:ext uri="{D42A27DB-BD31-4B8C-83A1-F6EECF244321}">
                <p14:modId xmlns:p14="http://schemas.microsoft.com/office/powerpoint/2010/main" val="792323440"/>
              </p:ext>
            </p:extLst>
          </p:nvPr>
        </p:nvGraphicFramePr>
        <p:xfrm>
          <a:off x="323528" y="2779726"/>
          <a:ext cx="8742363" cy="1287462"/>
        </p:xfrm>
        <a:graphic>
          <a:graphicData uri="http://schemas.openxmlformats.org/presentationml/2006/ole">
            <mc:AlternateContent xmlns:mc="http://schemas.openxmlformats.org/markup-compatibility/2006">
              <mc:Choice xmlns:v="urn:schemas-microsoft-com:vml" Requires="v">
                <p:oleObj spid="_x0000_s104577" name="Equation" r:id="rId4" imgW="6730920" imgH="990360" progId="Equation.DSMT4">
                  <p:embed/>
                </p:oleObj>
              </mc:Choice>
              <mc:Fallback>
                <p:oleObj name="Equation" r:id="rId4" imgW="6730920" imgH="990360" progId="Equation.DSMT4">
                  <p:embed/>
                  <p:pic>
                    <p:nvPicPr>
                      <p:cNvPr id="0" name=""/>
                      <p:cNvPicPr>
                        <a:picLocks noChangeAspect="1" noChangeArrowheads="1"/>
                      </p:cNvPicPr>
                      <p:nvPr/>
                    </p:nvPicPr>
                    <p:blipFill>
                      <a:blip r:embed="rId5"/>
                      <a:srcRect/>
                      <a:stretch>
                        <a:fillRect/>
                      </a:stretch>
                    </p:blipFill>
                    <p:spPr bwMode="auto">
                      <a:xfrm>
                        <a:off x="323528" y="2779726"/>
                        <a:ext cx="8742363" cy="1287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18" name="グループ化 17"/>
          <p:cNvGrpSpPr/>
          <p:nvPr/>
        </p:nvGrpSpPr>
        <p:grpSpPr>
          <a:xfrm>
            <a:off x="1377648" y="4363902"/>
            <a:ext cx="1898208" cy="1485900"/>
            <a:chOff x="1115616" y="3356992"/>
            <a:chExt cx="1898208" cy="1485900"/>
          </a:xfrm>
        </p:grpSpPr>
        <p:graphicFrame>
          <p:nvGraphicFramePr>
            <p:cNvPr id="13" name="オブジェクト 12"/>
            <p:cNvGraphicFramePr>
              <a:graphicFrameLocks noChangeAspect="1"/>
            </p:cNvGraphicFramePr>
            <p:nvPr>
              <p:extLst>
                <p:ext uri="{D42A27DB-BD31-4B8C-83A1-F6EECF244321}">
                  <p14:modId xmlns:p14="http://schemas.microsoft.com/office/powerpoint/2010/main" val="3444267812"/>
                </p:ext>
              </p:extLst>
            </p:nvPr>
          </p:nvGraphicFramePr>
          <p:xfrm>
            <a:off x="1115616" y="3356992"/>
            <a:ext cx="1898208" cy="1485900"/>
          </p:xfrm>
          <a:graphic>
            <a:graphicData uri="http://schemas.openxmlformats.org/presentationml/2006/ole">
              <mc:AlternateContent xmlns:mc="http://schemas.openxmlformats.org/markup-compatibility/2006">
                <mc:Choice xmlns:v="urn:schemas-microsoft-com:vml" Requires="v">
                  <p:oleObj spid="_x0000_s104578" name="Equation" r:id="rId6" imgW="1460160" imgH="1143000" progId="Equation.DSMT4">
                    <p:embed/>
                  </p:oleObj>
                </mc:Choice>
                <mc:Fallback>
                  <p:oleObj name="Equation" r:id="rId6" imgW="1460160" imgH="1143000" progId="Equation.DSMT4">
                    <p:embed/>
                    <p:pic>
                      <p:nvPicPr>
                        <p:cNvPr id="0" name=""/>
                        <p:cNvPicPr/>
                        <p:nvPr/>
                      </p:nvPicPr>
                      <p:blipFill>
                        <a:blip r:embed="rId7"/>
                        <a:stretch>
                          <a:fillRect/>
                        </a:stretch>
                      </p:blipFill>
                      <p:spPr>
                        <a:xfrm>
                          <a:off x="1115616" y="3356992"/>
                          <a:ext cx="1898208" cy="1485900"/>
                        </a:xfrm>
                        <a:prstGeom prst="rect">
                          <a:avLst/>
                        </a:prstGeom>
                      </p:spPr>
                    </p:pic>
                  </p:oleObj>
                </mc:Fallback>
              </mc:AlternateContent>
            </a:graphicData>
          </a:graphic>
        </p:graphicFrame>
        <p:cxnSp>
          <p:nvCxnSpPr>
            <p:cNvPr id="15" name="直線コネクタ 14"/>
            <p:cNvCxnSpPr/>
            <p:nvPr/>
          </p:nvCxnSpPr>
          <p:spPr bwMode="auto">
            <a:xfrm>
              <a:off x="1115616" y="3645024"/>
              <a:ext cx="1898208" cy="0"/>
            </a:xfrm>
            <a:prstGeom prst="line">
              <a:avLst/>
            </a:prstGeom>
            <a:noFill/>
            <a:ln w="25400" cap="flat" cmpd="sng" algn="ctr">
              <a:solidFill>
                <a:schemeClr val="accent1"/>
              </a:solidFill>
              <a:prstDash val="solid"/>
              <a:round/>
              <a:headEnd type="none" w="med" len="med"/>
              <a:tailEnd type="none" w="med" len="med"/>
            </a:ln>
            <a:effectLst/>
          </p:spPr>
        </p:cxnSp>
        <p:cxnSp>
          <p:nvCxnSpPr>
            <p:cNvPr id="17" name="直線コネクタ 16"/>
            <p:cNvCxnSpPr/>
            <p:nvPr/>
          </p:nvCxnSpPr>
          <p:spPr bwMode="auto">
            <a:xfrm>
              <a:off x="1403648" y="3429000"/>
              <a:ext cx="0" cy="1368152"/>
            </a:xfrm>
            <a:prstGeom prst="line">
              <a:avLst/>
            </a:prstGeom>
            <a:noFill/>
            <a:ln w="25400" cap="flat" cmpd="sng" algn="ctr">
              <a:solidFill>
                <a:schemeClr val="accent1"/>
              </a:solidFill>
              <a:prstDash val="solid"/>
              <a:round/>
              <a:headEnd type="none" w="med" len="med"/>
              <a:tailEnd type="none" w="med" len="med"/>
            </a:ln>
            <a:effectLst/>
          </p:spPr>
        </p:cxnSp>
      </p:grpSp>
      <p:grpSp>
        <p:nvGrpSpPr>
          <p:cNvPr id="20" name="グループ化 19"/>
          <p:cNvGrpSpPr/>
          <p:nvPr/>
        </p:nvGrpSpPr>
        <p:grpSpPr>
          <a:xfrm>
            <a:off x="4834032" y="4364026"/>
            <a:ext cx="1898208" cy="1485900"/>
            <a:chOff x="1115616" y="3357116"/>
            <a:chExt cx="1898208" cy="1485900"/>
          </a:xfrm>
        </p:grpSpPr>
        <p:graphicFrame>
          <p:nvGraphicFramePr>
            <p:cNvPr id="21" name="オブジェクト 20"/>
            <p:cNvGraphicFramePr>
              <a:graphicFrameLocks noChangeAspect="1"/>
            </p:cNvGraphicFramePr>
            <p:nvPr>
              <p:extLst>
                <p:ext uri="{D42A27DB-BD31-4B8C-83A1-F6EECF244321}">
                  <p14:modId xmlns:p14="http://schemas.microsoft.com/office/powerpoint/2010/main" val="2551255887"/>
                </p:ext>
              </p:extLst>
            </p:nvPr>
          </p:nvGraphicFramePr>
          <p:xfrm>
            <a:off x="1180609" y="3357116"/>
            <a:ext cx="1766888" cy="1485900"/>
          </p:xfrm>
          <a:graphic>
            <a:graphicData uri="http://schemas.openxmlformats.org/presentationml/2006/ole">
              <mc:AlternateContent xmlns:mc="http://schemas.openxmlformats.org/markup-compatibility/2006">
                <mc:Choice xmlns:v="urn:schemas-microsoft-com:vml" Requires="v">
                  <p:oleObj spid="_x0000_s104579" name="Equation" r:id="rId8" imgW="1358640" imgH="1143000" progId="Equation.DSMT4">
                    <p:embed/>
                  </p:oleObj>
                </mc:Choice>
                <mc:Fallback>
                  <p:oleObj name="Equation" r:id="rId8" imgW="1358640" imgH="1143000" progId="Equation.DSMT4">
                    <p:embed/>
                    <p:pic>
                      <p:nvPicPr>
                        <p:cNvPr id="0" name=""/>
                        <p:cNvPicPr/>
                        <p:nvPr/>
                      </p:nvPicPr>
                      <p:blipFill>
                        <a:blip r:embed="rId9"/>
                        <a:stretch>
                          <a:fillRect/>
                        </a:stretch>
                      </p:blipFill>
                      <p:spPr>
                        <a:xfrm>
                          <a:off x="1180609" y="3357116"/>
                          <a:ext cx="1766888" cy="1485900"/>
                        </a:xfrm>
                        <a:prstGeom prst="rect">
                          <a:avLst/>
                        </a:prstGeom>
                      </p:spPr>
                    </p:pic>
                  </p:oleObj>
                </mc:Fallback>
              </mc:AlternateContent>
            </a:graphicData>
          </a:graphic>
        </p:graphicFrame>
        <p:cxnSp>
          <p:nvCxnSpPr>
            <p:cNvPr id="22" name="直線コネクタ 21"/>
            <p:cNvCxnSpPr/>
            <p:nvPr/>
          </p:nvCxnSpPr>
          <p:spPr bwMode="auto">
            <a:xfrm>
              <a:off x="1115616" y="3645024"/>
              <a:ext cx="1898208" cy="0"/>
            </a:xfrm>
            <a:prstGeom prst="line">
              <a:avLst/>
            </a:prstGeom>
            <a:noFill/>
            <a:ln w="25400" cap="flat" cmpd="sng" algn="ctr">
              <a:solidFill>
                <a:schemeClr val="accent1"/>
              </a:solidFill>
              <a:prstDash val="solid"/>
              <a:round/>
              <a:headEnd type="none" w="med" len="med"/>
              <a:tailEnd type="none" w="med" len="med"/>
            </a:ln>
            <a:effectLst/>
          </p:spPr>
        </p:cxnSp>
        <p:cxnSp>
          <p:nvCxnSpPr>
            <p:cNvPr id="23" name="直線コネクタ 22"/>
            <p:cNvCxnSpPr/>
            <p:nvPr/>
          </p:nvCxnSpPr>
          <p:spPr bwMode="auto">
            <a:xfrm>
              <a:off x="1403648" y="3429000"/>
              <a:ext cx="0" cy="1368152"/>
            </a:xfrm>
            <a:prstGeom prst="line">
              <a:avLst/>
            </a:prstGeom>
            <a:noFill/>
            <a:ln w="25400" cap="flat" cmpd="sng" algn="ctr">
              <a:solidFill>
                <a:schemeClr val="accent1"/>
              </a:solidFill>
              <a:prstDash val="solid"/>
              <a:round/>
              <a:headEnd type="none" w="med" len="med"/>
              <a:tailEnd type="none" w="med" len="med"/>
            </a:ln>
            <a:effectLst/>
          </p:spPr>
        </p:cxnSp>
      </p:grpSp>
      <p:graphicFrame>
        <p:nvGraphicFramePr>
          <p:cNvPr id="24" name="オブジェクト 23"/>
          <p:cNvGraphicFramePr>
            <a:graphicFrameLocks noChangeAspect="1"/>
          </p:cNvGraphicFramePr>
          <p:nvPr>
            <p:extLst>
              <p:ext uri="{D42A27DB-BD31-4B8C-83A1-F6EECF244321}">
                <p14:modId xmlns:p14="http://schemas.microsoft.com/office/powerpoint/2010/main" val="985791542"/>
              </p:ext>
            </p:extLst>
          </p:nvPr>
        </p:nvGraphicFramePr>
        <p:xfrm>
          <a:off x="3291677" y="6300490"/>
          <a:ext cx="1830387" cy="296862"/>
        </p:xfrm>
        <a:graphic>
          <a:graphicData uri="http://schemas.openxmlformats.org/presentationml/2006/ole">
            <mc:AlternateContent xmlns:mc="http://schemas.openxmlformats.org/markup-compatibility/2006">
              <mc:Choice xmlns:v="urn:schemas-microsoft-com:vml" Requires="v">
                <p:oleObj spid="_x0000_s104580" name="Equation" r:id="rId10" imgW="1409400" imgH="228600" progId="Equation.DSMT4">
                  <p:embed/>
                </p:oleObj>
              </mc:Choice>
              <mc:Fallback>
                <p:oleObj name="Equation" r:id="rId10" imgW="1409400" imgH="228600" progId="Equation.DSMT4">
                  <p:embed/>
                  <p:pic>
                    <p:nvPicPr>
                      <p:cNvPr id="0" name=""/>
                      <p:cNvPicPr>
                        <a:picLocks noChangeAspect="1" noChangeArrowheads="1"/>
                      </p:cNvPicPr>
                      <p:nvPr/>
                    </p:nvPicPr>
                    <p:blipFill>
                      <a:blip r:embed="rId11"/>
                      <a:srcRect/>
                      <a:stretch>
                        <a:fillRect/>
                      </a:stretch>
                    </p:blipFill>
                    <p:spPr bwMode="auto">
                      <a:xfrm>
                        <a:off x="3291677" y="6300490"/>
                        <a:ext cx="1830387"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6" name="オブジェクト 15"/>
          <p:cNvGraphicFramePr>
            <a:graphicFrameLocks noChangeAspect="1"/>
          </p:cNvGraphicFramePr>
          <p:nvPr>
            <p:extLst>
              <p:ext uri="{D42A27DB-BD31-4B8C-83A1-F6EECF244321}">
                <p14:modId xmlns:p14="http://schemas.microsoft.com/office/powerpoint/2010/main" val="4275378164"/>
              </p:ext>
            </p:extLst>
          </p:nvPr>
        </p:nvGraphicFramePr>
        <p:xfrm>
          <a:off x="501401" y="1772816"/>
          <a:ext cx="8247063" cy="627062"/>
        </p:xfrm>
        <a:graphic>
          <a:graphicData uri="http://schemas.openxmlformats.org/presentationml/2006/ole">
            <mc:AlternateContent xmlns:mc="http://schemas.openxmlformats.org/markup-compatibility/2006">
              <mc:Choice xmlns:v="urn:schemas-microsoft-com:vml" Requires="v">
                <p:oleObj spid="_x0000_s104581" name="Equation" r:id="rId12" imgW="6349680" imgH="482400" progId="Equation.DSMT4">
                  <p:embed/>
                </p:oleObj>
              </mc:Choice>
              <mc:Fallback>
                <p:oleObj name="Equation" r:id="rId12" imgW="6349680" imgH="482400" progId="Equation.DSMT4">
                  <p:embed/>
                  <p:pic>
                    <p:nvPicPr>
                      <p:cNvPr id="0" name=""/>
                      <p:cNvPicPr>
                        <a:picLocks noChangeAspect="1" noChangeArrowheads="1"/>
                      </p:cNvPicPr>
                      <p:nvPr/>
                    </p:nvPicPr>
                    <p:blipFill>
                      <a:blip r:embed="rId13"/>
                      <a:srcRect/>
                      <a:stretch>
                        <a:fillRect/>
                      </a:stretch>
                    </p:blipFill>
                    <p:spPr bwMode="auto">
                      <a:xfrm>
                        <a:off x="501401" y="1772816"/>
                        <a:ext cx="8247063" cy="62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2752616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符号理論</a:t>
            </a:r>
            <a:endParaRPr kumimoji="1" lang="ja-JP" altLang="en-US" dirty="0"/>
          </a:p>
        </p:txBody>
      </p:sp>
      <p:sp>
        <p:nvSpPr>
          <p:cNvPr id="3" name="テキスト ボックス 2"/>
          <p:cNvSpPr txBox="1"/>
          <p:nvPr/>
        </p:nvSpPr>
        <p:spPr>
          <a:xfrm>
            <a:off x="539552" y="1614159"/>
            <a:ext cx="8670963" cy="4247317"/>
          </a:xfrm>
          <a:prstGeom prst="rect">
            <a:avLst/>
          </a:prstGeom>
          <a:noFill/>
        </p:spPr>
        <p:txBody>
          <a:bodyPr wrap="none" rtlCol="0">
            <a:spAutoFit/>
          </a:bodyPr>
          <a:lstStyle/>
          <a:p>
            <a:r>
              <a:rPr lang="ja-JP" altLang="en-US" dirty="0" smtClean="0"/>
              <a:t>　</a:t>
            </a:r>
            <a:r>
              <a:rPr lang="ja-JP" altLang="ja-JP" dirty="0" smtClean="0"/>
              <a:t>通信</a:t>
            </a:r>
            <a:r>
              <a:rPr lang="ja-JP" altLang="ja-JP" dirty="0"/>
              <a:t>路符号化定理は送信系列の長さを十分大きくとると，符号化率が通信路容量</a:t>
            </a:r>
            <a:r>
              <a:rPr lang="ja-JP" altLang="ja-JP" dirty="0" smtClean="0"/>
              <a:t>を</a:t>
            </a:r>
            <a:endParaRPr lang="en-US" altLang="ja-JP" dirty="0" smtClean="0"/>
          </a:p>
          <a:p>
            <a:r>
              <a:rPr lang="ja-JP" altLang="ja-JP" dirty="0" smtClean="0"/>
              <a:t>オーバー</a:t>
            </a:r>
            <a:r>
              <a:rPr lang="ja-JP" altLang="ja-JP" dirty="0"/>
              <a:t>しなければ復号誤り率を</a:t>
            </a:r>
            <a:r>
              <a:rPr lang="en-US" altLang="ja-JP" dirty="0"/>
              <a:t>0</a:t>
            </a:r>
            <a:r>
              <a:rPr lang="ja-JP" altLang="ja-JP" dirty="0"/>
              <a:t>に近づけることができるというものであった</a:t>
            </a:r>
            <a:r>
              <a:rPr lang="ja-JP" altLang="ja-JP" dirty="0" smtClean="0"/>
              <a:t>．</a:t>
            </a:r>
            <a:endParaRPr lang="en-US" altLang="ja-JP" dirty="0" smtClean="0"/>
          </a:p>
          <a:p>
            <a:r>
              <a:rPr lang="ja-JP" altLang="en-US" dirty="0" smtClean="0"/>
              <a:t>　誤り訂正符号の理論は，</a:t>
            </a:r>
            <a:r>
              <a:rPr lang="ja-JP" altLang="en-US" dirty="0"/>
              <a:t>上記のよう</a:t>
            </a:r>
            <a:r>
              <a:rPr lang="ja-JP" altLang="en-US" dirty="0" smtClean="0"/>
              <a:t>な符号の発見を目指している理論ともいえる．実</a:t>
            </a:r>
            <a:endParaRPr lang="en-US" altLang="ja-JP" dirty="0" smtClean="0"/>
          </a:p>
          <a:p>
            <a:r>
              <a:rPr lang="ja-JP" altLang="en-US" dirty="0" smtClean="0"/>
              <a:t>際，ターボ符号，</a:t>
            </a:r>
            <a:r>
              <a:rPr lang="en-US" altLang="ja-JP" dirty="0" smtClean="0"/>
              <a:t>LDPC</a:t>
            </a:r>
            <a:r>
              <a:rPr lang="ja-JP" altLang="en-US" dirty="0" smtClean="0"/>
              <a:t>符号ごく最近ではポーラ符号などは上記の性質を近似的に備え</a:t>
            </a:r>
            <a:endParaRPr lang="en-US" altLang="ja-JP" dirty="0" smtClean="0"/>
          </a:p>
          <a:p>
            <a:r>
              <a:rPr lang="ja-JP" altLang="en-US" dirty="0" smtClean="0"/>
              <a:t>ている符号と言える（とはいえ復号法の問題などいろいろと問題は残っている）．</a:t>
            </a:r>
            <a:endParaRPr lang="en-US" altLang="ja-JP" dirty="0" smtClean="0"/>
          </a:p>
          <a:p>
            <a:r>
              <a:rPr lang="ja-JP" altLang="en-US" dirty="0" smtClean="0"/>
              <a:t>　ここでは簡単な例から始めて最後に</a:t>
            </a:r>
            <a:r>
              <a:rPr lang="en-US" altLang="ja-JP" dirty="0" smtClean="0"/>
              <a:t>LDPC</a:t>
            </a:r>
            <a:r>
              <a:rPr lang="ja-JP" altLang="en-US" dirty="0" smtClean="0"/>
              <a:t>符号について触れてみたいと思います．</a:t>
            </a:r>
            <a:endParaRPr lang="en-US" altLang="ja-JP" dirty="0" smtClean="0"/>
          </a:p>
          <a:p>
            <a:r>
              <a:rPr lang="ja-JP" altLang="en-US" dirty="0"/>
              <a:t>　</a:t>
            </a:r>
            <a:r>
              <a:rPr lang="ja-JP" altLang="en-US" dirty="0" smtClean="0"/>
              <a:t>さて，</a:t>
            </a:r>
            <a:r>
              <a:rPr lang="ja-JP" altLang="ja-JP" dirty="0" smtClean="0"/>
              <a:t>誤り</a:t>
            </a:r>
            <a:r>
              <a:rPr lang="ja-JP" altLang="ja-JP" dirty="0"/>
              <a:t>検出，誤り訂正符号を具体的に構成するために必要となる方法を与えるの</a:t>
            </a:r>
            <a:r>
              <a:rPr lang="ja-JP" altLang="ja-JP" dirty="0" smtClean="0"/>
              <a:t>が</a:t>
            </a:r>
            <a:endParaRPr lang="en-US" altLang="ja-JP" dirty="0" smtClean="0"/>
          </a:p>
          <a:p>
            <a:r>
              <a:rPr lang="ja-JP" altLang="ja-JP" dirty="0" smtClean="0"/>
              <a:t>符号</a:t>
            </a:r>
            <a:r>
              <a:rPr lang="ja-JP" altLang="ja-JP" dirty="0"/>
              <a:t>理論である．通信路上で，誤りの生じた受信系列から誤りを見出し，正しいデータ</a:t>
            </a:r>
            <a:r>
              <a:rPr lang="ja-JP" altLang="ja-JP" dirty="0" smtClean="0"/>
              <a:t>を</a:t>
            </a:r>
            <a:endParaRPr lang="en-US" altLang="ja-JP" dirty="0" smtClean="0"/>
          </a:p>
          <a:p>
            <a:r>
              <a:rPr lang="ja-JP" altLang="ja-JP" dirty="0" smtClean="0"/>
              <a:t>復元</a:t>
            </a:r>
            <a:r>
              <a:rPr lang="ja-JP" altLang="ja-JP" dirty="0"/>
              <a:t>することを</a:t>
            </a:r>
            <a:r>
              <a:rPr lang="ja-JP" altLang="ja-JP" dirty="0">
                <a:solidFill>
                  <a:srgbClr val="FF0000"/>
                </a:solidFill>
              </a:rPr>
              <a:t>誤り訂正</a:t>
            </a:r>
            <a:r>
              <a:rPr lang="ja-JP" altLang="ja-JP" dirty="0"/>
              <a:t>という．これに対して，受信系列に誤りが生じていることだけ</a:t>
            </a:r>
            <a:r>
              <a:rPr lang="ja-JP" altLang="ja-JP" dirty="0" smtClean="0"/>
              <a:t>を</a:t>
            </a:r>
            <a:endParaRPr lang="en-US" altLang="ja-JP" dirty="0" smtClean="0"/>
          </a:p>
          <a:p>
            <a:r>
              <a:rPr lang="ja-JP" altLang="ja-JP" dirty="0" smtClean="0"/>
              <a:t>検知</a:t>
            </a:r>
            <a:r>
              <a:rPr lang="ja-JP" altLang="ja-JP" dirty="0"/>
              <a:t>することを</a:t>
            </a:r>
            <a:r>
              <a:rPr lang="ja-JP" altLang="ja-JP" dirty="0">
                <a:solidFill>
                  <a:srgbClr val="0000FF"/>
                </a:solidFill>
              </a:rPr>
              <a:t>誤り検出</a:t>
            </a:r>
            <a:r>
              <a:rPr lang="ja-JP" altLang="ja-JP" dirty="0" smtClean="0"/>
              <a:t>と</a:t>
            </a:r>
            <a:r>
              <a:rPr lang="ja-JP" altLang="en-US" dirty="0"/>
              <a:t>よんで</a:t>
            </a:r>
            <a:r>
              <a:rPr lang="ja-JP" altLang="en-US" dirty="0" smtClean="0"/>
              <a:t>いる</a:t>
            </a:r>
            <a:r>
              <a:rPr lang="ja-JP" altLang="ja-JP" dirty="0" smtClean="0"/>
              <a:t>．</a:t>
            </a:r>
            <a:endParaRPr lang="en-US" altLang="ja-JP" dirty="0" smtClean="0"/>
          </a:p>
          <a:p>
            <a:r>
              <a:rPr lang="ja-JP" altLang="en-US" dirty="0"/>
              <a:t>　</a:t>
            </a:r>
            <a:r>
              <a:rPr lang="ja-JP" altLang="en-US" dirty="0" smtClean="0"/>
              <a:t>誤り訂正符号の研究は様々な数学が使われ面白い．この講義でも線形代数代数学で</a:t>
            </a:r>
            <a:endParaRPr lang="en-US" altLang="ja-JP" dirty="0" smtClean="0"/>
          </a:p>
          <a:p>
            <a:r>
              <a:rPr lang="ja-JP" altLang="en-US" dirty="0" smtClean="0"/>
              <a:t>勉強す</a:t>
            </a:r>
            <a:r>
              <a:rPr lang="ja-JP" altLang="en-US" dirty="0"/>
              <a:t>る</a:t>
            </a:r>
            <a:r>
              <a:rPr lang="ja-JP" altLang="en-US" dirty="0" smtClean="0"/>
              <a:t>有限体，最短路問題等を解くために使われる動的計画法（ダイナミックプログラ</a:t>
            </a:r>
            <a:endParaRPr lang="en-US" altLang="ja-JP" dirty="0" smtClean="0"/>
          </a:p>
          <a:p>
            <a:r>
              <a:rPr lang="ja-JP" altLang="en-US" dirty="0" smtClean="0"/>
              <a:t>ミング）が使われ，そのことの一端を感じることができるのではなかろうか．</a:t>
            </a:r>
            <a:endParaRPr lang="en-US" altLang="ja-JP" dirty="0" smtClean="0"/>
          </a:p>
          <a:p>
            <a:r>
              <a:rPr lang="ja-JP" altLang="en-US" dirty="0"/>
              <a:t>　</a:t>
            </a:r>
            <a:endParaRPr lang="en-US" altLang="ja-JP" dirty="0" smtClean="0"/>
          </a:p>
          <a:p>
            <a:endParaRPr lang="ja-JP" altLang="ja-JP" dirty="0"/>
          </a:p>
        </p:txBody>
      </p:sp>
    </p:spTree>
    <p:extLst>
      <p:ext uri="{BB962C8B-B14F-4D97-AF65-F5344CB8AC3E}">
        <p14:creationId xmlns:p14="http://schemas.microsoft.com/office/powerpoint/2010/main" val="2441205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Grp="1" noChangeArrowheads="1"/>
          </p:cNvSpPr>
          <p:nvPr>
            <p:ph type="title"/>
          </p:nvPr>
        </p:nvSpPr>
        <p:spPr/>
        <p:txBody>
          <a:bodyPr/>
          <a:lstStyle/>
          <a:p>
            <a:pPr eaLnBrk="1" hangingPunct="1"/>
            <a:r>
              <a:rPr lang="ja-JP" altLang="en-US" dirty="0" smtClean="0"/>
              <a:t>ガロア拡大体（３）</a:t>
            </a:r>
          </a:p>
        </p:txBody>
      </p:sp>
      <p:graphicFrame>
        <p:nvGraphicFramePr>
          <p:cNvPr id="13" name="オブジェクト 12"/>
          <p:cNvGraphicFramePr>
            <a:graphicFrameLocks noChangeAspect="1"/>
          </p:cNvGraphicFramePr>
          <p:nvPr>
            <p:extLst>
              <p:ext uri="{D42A27DB-BD31-4B8C-83A1-F6EECF244321}">
                <p14:modId xmlns:p14="http://schemas.microsoft.com/office/powerpoint/2010/main" val="3997699516"/>
              </p:ext>
            </p:extLst>
          </p:nvPr>
        </p:nvGraphicFramePr>
        <p:xfrm>
          <a:off x="714698" y="3421063"/>
          <a:ext cx="3497262" cy="2674937"/>
        </p:xfrm>
        <a:graphic>
          <a:graphicData uri="http://schemas.openxmlformats.org/presentationml/2006/ole">
            <mc:AlternateContent xmlns:mc="http://schemas.openxmlformats.org/markup-compatibility/2006">
              <mc:Choice xmlns:v="urn:schemas-microsoft-com:vml" Requires="v">
                <p:oleObj spid="_x0000_s105583" name="Equation" r:id="rId4" imgW="2692080" imgH="2057400" progId="Equation.DSMT4">
                  <p:embed/>
                </p:oleObj>
              </mc:Choice>
              <mc:Fallback>
                <p:oleObj name="Equation" r:id="rId4" imgW="2692080" imgH="2057400" progId="Equation.DSMT4">
                  <p:embed/>
                  <p:pic>
                    <p:nvPicPr>
                      <p:cNvPr id="0" name=""/>
                      <p:cNvPicPr/>
                      <p:nvPr/>
                    </p:nvPicPr>
                    <p:blipFill>
                      <a:blip r:embed="rId5"/>
                      <a:stretch>
                        <a:fillRect/>
                      </a:stretch>
                    </p:blipFill>
                    <p:spPr>
                      <a:xfrm>
                        <a:off x="714698" y="3421063"/>
                        <a:ext cx="3497262" cy="2674937"/>
                      </a:xfrm>
                      <a:prstGeom prst="rect">
                        <a:avLst/>
                      </a:prstGeom>
                    </p:spPr>
                  </p:pic>
                </p:oleObj>
              </mc:Fallback>
            </mc:AlternateContent>
          </a:graphicData>
        </a:graphic>
      </p:graphicFrame>
      <p:graphicFrame>
        <p:nvGraphicFramePr>
          <p:cNvPr id="24" name="オブジェクト 23"/>
          <p:cNvGraphicFramePr>
            <a:graphicFrameLocks noChangeAspect="1"/>
          </p:cNvGraphicFramePr>
          <p:nvPr>
            <p:extLst>
              <p:ext uri="{D42A27DB-BD31-4B8C-83A1-F6EECF244321}">
                <p14:modId xmlns:p14="http://schemas.microsoft.com/office/powerpoint/2010/main" val="258064179"/>
              </p:ext>
            </p:extLst>
          </p:nvPr>
        </p:nvGraphicFramePr>
        <p:xfrm>
          <a:off x="3698875" y="6236720"/>
          <a:ext cx="1830387" cy="296862"/>
        </p:xfrm>
        <a:graphic>
          <a:graphicData uri="http://schemas.openxmlformats.org/presentationml/2006/ole">
            <mc:AlternateContent xmlns:mc="http://schemas.openxmlformats.org/markup-compatibility/2006">
              <mc:Choice xmlns:v="urn:schemas-microsoft-com:vml" Requires="v">
                <p:oleObj spid="_x0000_s105584" name="Equation" r:id="rId6" imgW="1409400" imgH="228600" progId="Equation.DSMT4">
                  <p:embed/>
                </p:oleObj>
              </mc:Choice>
              <mc:Fallback>
                <p:oleObj name="Equation" r:id="rId6" imgW="1409400" imgH="228600" progId="Equation.DSMT4">
                  <p:embed/>
                  <p:pic>
                    <p:nvPicPr>
                      <p:cNvPr id="0" name=""/>
                      <p:cNvPicPr>
                        <a:picLocks noChangeAspect="1" noChangeArrowheads="1"/>
                      </p:cNvPicPr>
                      <p:nvPr/>
                    </p:nvPicPr>
                    <p:blipFill>
                      <a:blip r:embed="rId7"/>
                      <a:srcRect/>
                      <a:stretch>
                        <a:fillRect/>
                      </a:stretch>
                    </p:blipFill>
                    <p:spPr bwMode="auto">
                      <a:xfrm>
                        <a:off x="3698875" y="6236720"/>
                        <a:ext cx="1830387"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4" name="オブジェクト 13"/>
          <p:cNvGraphicFramePr>
            <a:graphicFrameLocks noChangeAspect="1"/>
          </p:cNvGraphicFramePr>
          <p:nvPr>
            <p:extLst>
              <p:ext uri="{D42A27DB-BD31-4B8C-83A1-F6EECF244321}">
                <p14:modId xmlns:p14="http://schemas.microsoft.com/office/powerpoint/2010/main" val="1569220076"/>
              </p:ext>
            </p:extLst>
          </p:nvPr>
        </p:nvGraphicFramePr>
        <p:xfrm>
          <a:off x="407988" y="1535113"/>
          <a:ext cx="8412162" cy="1682750"/>
        </p:xfrm>
        <a:graphic>
          <a:graphicData uri="http://schemas.openxmlformats.org/presentationml/2006/ole">
            <mc:AlternateContent xmlns:mc="http://schemas.openxmlformats.org/markup-compatibility/2006">
              <mc:Choice xmlns:v="urn:schemas-microsoft-com:vml" Requires="v">
                <p:oleObj spid="_x0000_s105585" name="Equation" r:id="rId8" imgW="6476760" imgH="1295280" progId="Equation.DSMT4">
                  <p:embed/>
                </p:oleObj>
              </mc:Choice>
              <mc:Fallback>
                <p:oleObj name="Equation" r:id="rId8" imgW="6476760" imgH="1295280" progId="Equation.DSMT4">
                  <p:embed/>
                  <p:pic>
                    <p:nvPicPr>
                      <p:cNvPr id="0" name=""/>
                      <p:cNvPicPr>
                        <a:picLocks noChangeAspect="1" noChangeArrowheads="1"/>
                      </p:cNvPicPr>
                      <p:nvPr/>
                    </p:nvPicPr>
                    <p:blipFill>
                      <a:blip r:embed="rId9"/>
                      <a:srcRect/>
                      <a:stretch>
                        <a:fillRect/>
                      </a:stretch>
                    </p:blipFill>
                    <p:spPr bwMode="auto">
                      <a:xfrm>
                        <a:off x="407988" y="1535113"/>
                        <a:ext cx="8412162" cy="168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6" name="オブジェクト 15"/>
          <p:cNvGraphicFramePr>
            <a:graphicFrameLocks noChangeAspect="1"/>
          </p:cNvGraphicFramePr>
          <p:nvPr>
            <p:extLst>
              <p:ext uri="{D42A27DB-BD31-4B8C-83A1-F6EECF244321}">
                <p14:modId xmlns:p14="http://schemas.microsoft.com/office/powerpoint/2010/main" val="2743698704"/>
              </p:ext>
            </p:extLst>
          </p:nvPr>
        </p:nvGraphicFramePr>
        <p:xfrm>
          <a:off x="4932040" y="3417888"/>
          <a:ext cx="3382962" cy="2674937"/>
        </p:xfrm>
        <a:graphic>
          <a:graphicData uri="http://schemas.openxmlformats.org/presentationml/2006/ole">
            <mc:AlternateContent xmlns:mc="http://schemas.openxmlformats.org/markup-compatibility/2006">
              <mc:Choice xmlns:v="urn:schemas-microsoft-com:vml" Requires="v">
                <p:oleObj spid="_x0000_s105586" name="Equation" r:id="rId10" imgW="2603160" imgH="2057400" progId="Equation.DSMT4">
                  <p:embed/>
                </p:oleObj>
              </mc:Choice>
              <mc:Fallback>
                <p:oleObj name="Equation" r:id="rId10" imgW="2603160" imgH="2057400" progId="Equation.DSMT4">
                  <p:embed/>
                  <p:pic>
                    <p:nvPicPr>
                      <p:cNvPr id="0" name=""/>
                      <p:cNvPicPr/>
                      <p:nvPr/>
                    </p:nvPicPr>
                    <p:blipFill>
                      <a:blip r:embed="rId11"/>
                      <a:stretch>
                        <a:fillRect/>
                      </a:stretch>
                    </p:blipFill>
                    <p:spPr>
                      <a:xfrm>
                        <a:off x="4932040" y="3417888"/>
                        <a:ext cx="3382962" cy="2674937"/>
                      </a:xfrm>
                      <a:prstGeom prst="rect">
                        <a:avLst/>
                      </a:prstGeom>
                    </p:spPr>
                  </p:pic>
                </p:oleObj>
              </mc:Fallback>
            </mc:AlternateContent>
          </a:graphicData>
        </a:graphic>
      </p:graphicFrame>
      <p:cxnSp>
        <p:nvCxnSpPr>
          <p:cNvPr id="3" name="直線コネクタ 2"/>
          <p:cNvCxnSpPr/>
          <p:nvPr/>
        </p:nvCxnSpPr>
        <p:spPr bwMode="auto">
          <a:xfrm>
            <a:off x="714698" y="3699102"/>
            <a:ext cx="3497262" cy="0"/>
          </a:xfrm>
          <a:prstGeom prst="line">
            <a:avLst/>
          </a:prstGeom>
          <a:noFill/>
          <a:ln w="25400" cap="flat" cmpd="sng" algn="ctr">
            <a:solidFill>
              <a:schemeClr val="accent1"/>
            </a:solidFill>
            <a:prstDash val="solid"/>
            <a:round/>
            <a:headEnd type="none" w="med" len="med"/>
            <a:tailEnd type="none" w="med" len="med"/>
          </a:ln>
          <a:effectLst/>
        </p:spPr>
      </p:cxnSp>
      <p:cxnSp>
        <p:nvCxnSpPr>
          <p:cNvPr id="19" name="直線コネクタ 18"/>
          <p:cNvCxnSpPr/>
          <p:nvPr/>
        </p:nvCxnSpPr>
        <p:spPr bwMode="auto">
          <a:xfrm>
            <a:off x="4932040" y="3699102"/>
            <a:ext cx="3497262" cy="0"/>
          </a:xfrm>
          <a:prstGeom prst="line">
            <a:avLst/>
          </a:prstGeom>
          <a:noFill/>
          <a:ln w="25400" cap="flat" cmpd="sng" algn="ctr">
            <a:solidFill>
              <a:schemeClr val="accent1"/>
            </a:solidFill>
            <a:prstDash val="solid"/>
            <a:round/>
            <a:headEnd type="none" w="med" len="med"/>
            <a:tailEnd type="none" w="med" len="med"/>
          </a:ln>
          <a:effectLst/>
        </p:spPr>
      </p:cxnSp>
      <p:cxnSp>
        <p:nvCxnSpPr>
          <p:cNvPr id="6" name="直線コネクタ 5"/>
          <p:cNvCxnSpPr/>
          <p:nvPr/>
        </p:nvCxnSpPr>
        <p:spPr bwMode="auto">
          <a:xfrm>
            <a:off x="1043608" y="3417888"/>
            <a:ext cx="0" cy="2674937"/>
          </a:xfrm>
          <a:prstGeom prst="line">
            <a:avLst/>
          </a:prstGeom>
          <a:noFill/>
          <a:ln w="25400" cap="flat" cmpd="sng" algn="ctr">
            <a:solidFill>
              <a:schemeClr val="accent1"/>
            </a:solidFill>
            <a:prstDash val="solid"/>
            <a:round/>
            <a:headEnd type="none" w="med" len="med"/>
            <a:tailEnd type="none" w="med" len="med"/>
          </a:ln>
          <a:effectLst/>
        </p:spPr>
      </p:cxnSp>
      <p:cxnSp>
        <p:nvCxnSpPr>
          <p:cNvPr id="25" name="直線コネクタ 24"/>
          <p:cNvCxnSpPr/>
          <p:nvPr/>
        </p:nvCxnSpPr>
        <p:spPr bwMode="auto">
          <a:xfrm>
            <a:off x="5238002" y="3429000"/>
            <a:ext cx="0" cy="2674937"/>
          </a:xfrm>
          <a:prstGeom prst="line">
            <a:avLst/>
          </a:prstGeom>
          <a:noFill/>
          <a:ln w="25400" cap="flat" cmpd="sng" algn="ctr">
            <a:solidFill>
              <a:schemeClr val="accent1"/>
            </a:solidFill>
            <a:prstDash val="solid"/>
            <a:round/>
            <a:headEnd type="none" w="med" len="med"/>
            <a:tailEnd type="none" w="med" len="med"/>
          </a:ln>
          <a:effectLst/>
        </p:spPr>
      </p:cxnSp>
    </p:spTree>
    <p:extLst>
      <p:ext uri="{BB962C8B-B14F-4D97-AF65-F5344CB8AC3E}">
        <p14:creationId xmlns:p14="http://schemas.microsoft.com/office/powerpoint/2010/main" val="15601460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Grp="1" noChangeArrowheads="1"/>
          </p:cNvSpPr>
          <p:nvPr>
            <p:ph type="title"/>
          </p:nvPr>
        </p:nvSpPr>
        <p:spPr/>
        <p:txBody>
          <a:bodyPr/>
          <a:lstStyle/>
          <a:p>
            <a:pPr eaLnBrk="1" hangingPunct="1"/>
            <a:r>
              <a:rPr lang="ja-JP" altLang="en-US" dirty="0" smtClean="0"/>
              <a:t>原始既約多項式</a:t>
            </a:r>
          </a:p>
        </p:txBody>
      </p:sp>
      <p:graphicFrame>
        <p:nvGraphicFramePr>
          <p:cNvPr id="5" name="オブジェクト 4"/>
          <p:cNvGraphicFramePr>
            <a:graphicFrameLocks noChangeAspect="1"/>
          </p:cNvGraphicFramePr>
          <p:nvPr>
            <p:extLst>
              <p:ext uri="{D42A27DB-BD31-4B8C-83A1-F6EECF244321}">
                <p14:modId xmlns:p14="http://schemas.microsoft.com/office/powerpoint/2010/main" val="1207313341"/>
              </p:ext>
            </p:extLst>
          </p:nvPr>
        </p:nvGraphicFramePr>
        <p:xfrm>
          <a:off x="692150" y="1574478"/>
          <a:ext cx="7834313" cy="2214562"/>
        </p:xfrm>
        <a:graphic>
          <a:graphicData uri="http://schemas.openxmlformats.org/presentationml/2006/ole">
            <mc:AlternateContent xmlns:mc="http://schemas.openxmlformats.org/markup-compatibility/2006">
              <mc:Choice xmlns:v="urn:schemas-microsoft-com:vml" Requires="v">
                <p:oleObj spid="_x0000_s106567" name="Equation" r:id="rId4" imgW="6032160" imgH="1701720" progId="Equation.DSMT4">
                  <p:embed/>
                </p:oleObj>
              </mc:Choice>
              <mc:Fallback>
                <p:oleObj name="Equation" r:id="rId4" imgW="6032160" imgH="1701720" progId="Equation.DSMT4">
                  <p:embed/>
                  <p:pic>
                    <p:nvPicPr>
                      <p:cNvPr id="0" name=""/>
                      <p:cNvPicPr>
                        <a:picLocks noChangeAspect="1" noChangeArrowheads="1"/>
                      </p:cNvPicPr>
                      <p:nvPr/>
                    </p:nvPicPr>
                    <p:blipFill>
                      <a:blip r:embed="rId5"/>
                      <a:srcRect/>
                      <a:stretch>
                        <a:fillRect/>
                      </a:stretch>
                    </p:blipFill>
                    <p:spPr bwMode="auto">
                      <a:xfrm>
                        <a:off x="692150" y="1574478"/>
                        <a:ext cx="7834313" cy="221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オブジェクト 5"/>
          <p:cNvGraphicFramePr>
            <a:graphicFrameLocks noChangeAspect="1"/>
          </p:cNvGraphicFramePr>
          <p:nvPr>
            <p:extLst>
              <p:ext uri="{D42A27DB-BD31-4B8C-83A1-F6EECF244321}">
                <p14:modId xmlns:p14="http://schemas.microsoft.com/office/powerpoint/2010/main" val="1433439615"/>
              </p:ext>
            </p:extLst>
          </p:nvPr>
        </p:nvGraphicFramePr>
        <p:xfrm>
          <a:off x="876300" y="4886473"/>
          <a:ext cx="7818438" cy="1566863"/>
        </p:xfrm>
        <a:graphic>
          <a:graphicData uri="http://schemas.openxmlformats.org/presentationml/2006/ole">
            <mc:AlternateContent xmlns:mc="http://schemas.openxmlformats.org/markup-compatibility/2006">
              <mc:Choice xmlns:v="urn:schemas-microsoft-com:vml" Requires="v">
                <p:oleObj spid="_x0000_s106568" name="Equation" r:id="rId6" imgW="6019560" imgH="1206360" progId="Equation.DSMT4">
                  <p:embed/>
                </p:oleObj>
              </mc:Choice>
              <mc:Fallback>
                <p:oleObj name="Equation" r:id="rId6" imgW="6019560" imgH="1206360" progId="Equation.DSMT4">
                  <p:embed/>
                  <p:pic>
                    <p:nvPicPr>
                      <p:cNvPr id="0" name=""/>
                      <p:cNvPicPr>
                        <a:picLocks noChangeAspect="1" noChangeArrowheads="1"/>
                      </p:cNvPicPr>
                      <p:nvPr/>
                    </p:nvPicPr>
                    <p:blipFill>
                      <a:blip r:embed="rId7"/>
                      <a:srcRect/>
                      <a:stretch>
                        <a:fillRect/>
                      </a:stretch>
                    </p:blipFill>
                    <p:spPr bwMode="auto">
                      <a:xfrm>
                        <a:off x="876300" y="4886473"/>
                        <a:ext cx="7818438" cy="156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角丸四角形 1"/>
          <p:cNvSpPr/>
          <p:nvPr/>
        </p:nvSpPr>
        <p:spPr bwMode="auto">
          <a:xfrm>
            <a:off x="539552" y="4725144"/>
            <a:ext cx="8496944" cy="2016224"/>
          </a:xfrm>
          <a:prstGeom prst="roundRect">
            <a:avLst/>
          </a:prstGeom>
          <a:noFill/>
          <a:ln w="254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Verdana" pitchFamily="34" charset="0"/>
              <a:ea typeface="ＭＳ Ｐゴシック" pitchFamily="50" charset="-128"/>
            </a:endParaRPr>
          </a:p>
        </p:txBody>
      </p:sp>
      <p:graphicFrame>
        <p:nvGraphicFramePr>
          <p:cNvPr id="7" name="オブジェクト 6"/>
          <p:cNvGraphicFramePr>
            <a:graphicFrameLocks noChangeAspect="1"/>
          </p:cNvGraphicFramePr>
          <p:nvPr>
            <p:extLst>
              <p:ext uri="{D42A27DB-BD31-4B8C-83A1-F6EECF244321}">
                <p14:modId xmlns:p14="http://schemas.microsoft.com/office/powerpoint/2010/main" val="1982497566"/>
              </p:ext>
            </p:extLst>
          </p:nvPr>
        </p:nvGraphicFramePr>
        <p:xfrm>
          <a:off x="759593" y="3913807"/>
          <a:ext cx="7916863" cy="595313"/>
        </p:xfrm>
        <a:graphic>
          <a:graphicData uri="http://schemas.openxmlformats.org/presentationml/2006/ole">
            <mc:AlternateContent xmlns:mc="http://schemas.openxmlformats.org/markup-compatibility/2006">
              <mc:Choice xmlns:v="urn:schemas-microsoft-com:vml" Requires="v">
                <p:oleObj spid="_x0000_s106569" name="Equation" r:id="rId8" imgW="6095880" imgH="457200" progId="Equation.DSMT4">
                  <p:embed/>
                </p:oleObj>
              </mc:Choice>
              <mc:Fallback>
                <p:oleObj name="Equation" r:id="rId8" imgW="6095880" imgH="457200" progId="Equation.DSMT4">
                  <p:embed/>
                  <p:pic>
                    <p:nvPicPr>
                      <p:cNvPr id="0" name=""/>
                      <p:cNvPicPr>
                        <a:picLocks noChangeAspect="1" noChangeArrowheads="1"/>
                      </p:cNvPicPr>
                      <p:nvPr/>
                    </p:nvPicPr>
                    <p:blipFill>
                      <a:blip r:embed="rId9"/>
                      <a:srcRect/>
                      <a:stretch>
                        <a:fillRect/>
                      </a:stretch>
                    </p:blipFill>
                    <p:spPr bwMode="auto">
                      <a:xfrm>
                        <a:off x="759593" y="3913807"/>
                        <a:ext cx="7916863"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角丸四角形 3"/>
          <p:cNvSpPr/>
          <p:nvPr/>
        </p:nvSpPr>
        <p:spPr bwMode="auto">
          <a:xfrm>
            <a:off x="692150" y="3913807"/>
            <a:ext cx="7984306" cy="595313"/>
          </a:xfrm>
          <a:prstGeom prst="roundRect">
            <a:avLst/>
          </a:prstGeom>
          <a:noFill/>
          <a:ln w="254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Verdana" pitchFamily="34" charset="0"/>
              <a:ea typeface="ＭＳ Ｐゴシック" pitchFamily="50" charset="-128"/>
            </a:endParaRPr>
          </a:p>
        </p:txBody>
      </p:sp>
    </p:spTree>
    <p:extLst>
      <p:ext uri="{BB962C8B-B14F-4D97-AF65-F5344CB8AC3E}">
        <p14:creationId xmlns:p14="http://schemas.microsoft.com/office/powerpoint/2010/main" val="17970609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Grp="1" noChangeArrowheads="1"/>
          </p:cNvSpPr>
          <p:nvPr>
            <p:ph type="title"/>
          </p:nvPr>
        </p:nvSpPr>
        <p:spPr/>
        <p:txBody>
          <a:bodyPr/>
          <a:lstStyle/>
          <a:p>
            <a:pPr eaLnBrk="1" hangingPunct="1"/>
            <a:r>
              <a:rPr lang="ja-JP" altLang="en-US" dirty="0" smtClean="0"/>
              <a:t>原始元と原始既約多項式の存在（１）</a:t>
            </a:r>
          </a:p>
        </p:txBody>
      </p:sp>
      <p:graphicFrame>
        <p:nvGraphicFramePr>
          <p:cNvPr id="5" name="オブジェクト 4"/>
          <p:cNvGraphicFramePr>
            <a:graphicFrameLocks noChangeAspect="1"/>
          </p:cNvGraphicFramePr>
          <p:nvPr>
            <p:extLst>
              <p:ext uri="{D42A27DB-BD31-4B8C-83A1-F6EECF244321}">
                <p14:modId xmlns:p14="http://schemas.microsoft.com/office/powerpoint/2010/main" val="3444523294"/>
              </p:ext>
            </p:extLst>
          </p:nvPr>
        </p:nvGraphicFramePr>
        <p:xfrm>
          <a:off x="555625" y="1609725"/>
          <a:ext cx="8032750" cy="1819275"/>
        </p:xfrm>
        <a:graphic>
          <a:graphicData uri="http://schemas.openxmlformats.org/presentationml/2006/ole">
            <mc:AlternateContent xmlns:mc="http://schemas.openxmlformats.org/markup-compatibility/2006">
              <mc:Choice xmlns:v="urn:schemas-microsoft-com:vml" Requires="v">
                <p:oleObj spid="_x0000_s108590" name="Equation" r:id="rId4" imgW="6184800" imgH="1396800" progId="Equation.DSMT4">
                  <p:embed/>
                </p:oleObj>
              </mc:Choice>
              <mc:Fallback>
                <p:oleObj name="Equation" r:id="rId4" imgW="6184800" imgH="1396800" progId="Equation.DSMT4">
                  <p:embed/>
                  <p:pic>
                    <p:nvPicPr>
                      <p:cNvPr id="0" name=""/>
                      <p:cNvPicPr>
                        <a:picLocks noChangeAspect="1" noChangeArrowheads="1"/>
                      </p:cNvPicPr>
                      <p:nvPr/>
                    </p:nvPicPr>
                    <p:blipFill>
                      <a:blip r:embed="rId5"/>
                      <a:srcRect/>
                      <a:stretch>
                        <a:fillRect/>
                      </a:stretch>
                    </p:blipFill>
                    <p:spPr bwMode="auto">
                      <a:xfrm>
                        <a:off x="555625" y="1609725"/>
                        <a:ext cx="8032750" cy="181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 name="角丸四角形 2"/>
          <p:cNvSpPr/>
          <p:nvPr/>
        </p:nvSpPr>
        <p:spPr bwMode="auto">
          <a:xfrm>
            <a:off x="457199" y="1628800"/>
            <a:ext cx="8131175" cy="831701"/>
          </a:xfrm>
          <a:prstGeom prst="roundRect">
            <a:avLst/>
          </a:prstGeom>
          <a:noFill/>
          <a:ln w="254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Verdana" pitchFamily="34" charset="0"/>
              <a:ea typeface="ＭＳ Ｐゴシック" pitchFamily="50" charset="-128"/>
            </a:endParaRPr>
          </a:p>
        </p:txBody>
      </p:sp>
      <p:graphicFrame>
        <p:nvGraphicFramePr>
          <p:cNvPr id="7" name="オブジェクト 6"/>
          <p:cNvGraphicFramePr>
            <a:graphicFrameLocks noChangeAspect="1"/>
          </p:cNvGraphicFramePr>
          <p:nvPr>
            <p:extLst>
              <p:ext uri="{D42A27DB-BD31-4B8C-83A1-F6EECF244321}">
                <p14:modId xmlns:p14="http://schemas.microsoft.com/office/powerpoint/2010/main" val="3879357397"/>
              </p:ext>
            </p:extLst>
          </p:nvPr>
        </p:nvGraphicFramePr>
        <p:xfrm>
          <a:off x="582265" y="3899049"/>
          <a:ext cx="7821613" cy="2554287"/>
        </p:xfrm>
        <a:graphic>
          <a:graphicData uri="http://schemas.openxmlformats.org/presentationml/2006/ole">
            <mc:AlternateContent xmlns:mc="http://schemas.openxmlformats.org/markup-compatibility/2006">
              <mc:Choice xmlns:v="urn:schemas-microsoft-com:vml" Requires="v">
                <p:oleObj spid="_x0000_s108591" name="Equation" r:id="rId6" imgW="6019560" imgH="1955520" progId="Equation.DSMT4">
                  <p:embed/>
                </p:oleObj>
              </mc:Choice>
              <mc:Fallback>
                <p:oleObj name="Equation" r:id="rId6" imgW="6019560" imgH="1955520" progId="Equation.DSMT4">
                  <p:embed/>
                  <p:pic>
                    <p:nvPicPr>
                      <p:cNvPr id="0" name=""/>
                      <p:cNvPicPr>
                        <a:picLocks noChangeAspect="1" noChangeArrowheads="1"/>
                      </p:cNvPicPr>
                      <p:nvPr/>
                    </p:nvPicPr>
                    <p:blipFill>
                      <a:blip r:embed="rId7"/>
                      <a:srcRect/>
                      <a:stretch>
                        <a:fillRect/>
                      </a:stretch>
                    </p:blipFill>
                    <p:spPr bwMode="auto">
                      <a:xfrm>
                        <a:off x="582265" y="3899049"/>
                        <a:ext cx="7821613"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角丸四角形 3"/>
          <p:cNvSpPr/>
          <p:nvPr/>
        </p:nvSpPr>
        <p:spPr bwMode="auto">
          <a:xfrm>
            <a:off x="457199" y="3752677"/>
            <a:ext cx="6923113" cy="576064"/>
          </a:xfrm>
          <a:prstGeom prst="roundRect">
            <a:avLst/>
          </a:prstGeom>
          <a:noFill/>
          <a:ln w="254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Verdana" pitchFamily="34" charset="0"/>
              <a:ea typeface="ＭＳ Ｐゴシック" pitchFamily="50" charset="-128"/>
            </a:endParaRPr>
          </a:p>
        </p:txBody>
      </p:sp>
    </p:spTree>
    <p:extLst>
      <p:ext uri="{BB962C8B-B14F-4D97-AF65-F5344CB8AC3E}">
        <p14:creationId xmlns:p14="http://schemas.microsoft.com/office/powerpoint/2010/main" val="67605361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Grp="1" noChangeArrowheads="1"/>
          </p:cNvSpPr>
          <p:nvPr>
            <p:ph type="title"/>
          </p:nvPr>
        </p:nvSpPr>
        <p:spPr/>
        <p:txBody>
          <a:bodyPr/>
          <a:lstStyle/>
          <a:p>
            <a:pPr eaLnBrk="1" hangingPunct="1"/>
            <a:r>
              <a:rPr lang="ja-JP" altLang="en-US" dirty="0" smtClean="0"/>
              <a:t>原始元と原始既約多項式の存在（２）</a:t>
            </a:r>
          </a:p>
        </p:txBody>
      </p:sp>
      <p:graphicFrame>
        <p:nvGraphicFramePr>
          <p:cNvPr id="5" name="オブジェクト 4"/>
          <p:cNvGraphicFramePr>
            <a:graphicFrameLocks noChangeAspect="1"/>
          </p:cNvGraphicFramePr>
          <p:nvPr>
            <p:extLst>
              <p:ext uri="{D42A27DB-BD31-4B8C-83A1-F6EECF244321}">
                <p14:modId xmlns:p14="http://schemas.microsoft.com/office/powerpoint/2010/main" val="101153326"/>
              </p:ext>
            </p:extLst>
          </p:nvPr>
        </p:nvGraphicFramePr>
        <p:xfrm>
          <a:off x="558800" y="1719263"/>
          <a:ext cx="8561388" cy="1854200"/>
        </p:xfrm>
        <a:graphic>
          <a:graphicData uri="http://schemas.openxmlformats.org/presentationml/2006/ole">
            <mc:AlternateContent xmlns:mc="http://schemas.openxmlformats.org/markup-compatibility/2006">
              <mc:Choice xmlns:v="urn:schemas-microsoft-com:vml" Requires="v">
                <p:oleObj spid="_x0000_s109610" name="Equation" r:id="rId4" imgW="6591240" imgH="1422360" progId="Equation.DSMT4">
                  <p:embed/>
                </p:oleObj>
              </mc:Choice>
              <mc:Fallback>
                <p:oleObj name="Equation" r:id="rId4" imgW="6591240" imgH="1422360" progId="Equation.DSMT4">
                  <p:embed/>
                  <p:pic>
                    <p:nvPicPr>
                      <p:cNvPr id="0" name=""/>
                      <p:cNvPicPr>
                        <a:picLocks noChangeAspect="1" noChangeArrowheads="1"/>
                      </p:cNvPicPr>
                      <p:nvPr/>
                    </p:nvPicPr>
                    <p:blipFill>
                      <a:blip r:embed="rId5"/>
                      <a:srcRect/>
                      <a:stretch>
                        <a:fillRect/>
                      </a:stretch>
                    </p:blipFill>
                    <p:spPr bwMode="auto">
                      <a:xfrm>
                        <a:off x="558800" y="1719263"/>
                        <a:ext cx="8561388" cy="185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 name="角丸四角形 2"/>
          <p:cNvSpPr/>
          <p:nvPr/>
        </p:nvSpPr>
        <p:spPr bwMode="auto">
          <a:xfrm>
            <a:off x="457199" y="1628801"/>
            <a:ext cx="8131175" cy="504056"/>
          </a:xfrm>
          <a:prstGeom prst="roundRect">
            <a:avLst/>
          </a:prstGeom>
          <a:noFill/>
          <a:ln w="254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Verdana" pitchFamily="34" charset="0"/>
              <a:ea typeface="ＭＳ Ｐゴシック" pitchFamily="50" charset="-128"/>
            </a:endParaRPr>
          </a:p>
        </p:txBody>
      </p:sp>
      <p:graphicFrame>
        <p:nvGraphicFramePr>
          <p:cNvPr id="8" name="オブジェクト 7"/>
          <p:cNvGraphicFramePr>
            <a:graphicFrameLocks noChangeAspect="1"/>
          </p:cNvGraphicFramePr>
          <p:nvPr>
            <p:extLst>
              <p:ext uri="{D42A27DB-BD31-4B8C-83A1-F6EECF244321}">
                <p14:modId xmlns:p14="http://schemas.microsoft.com/office/powerpoint/2010/main" val="989845648"/>
              </p:ext>
            </p:extLst>
          </p:nvPr>
        </p:nvGraphicFramePr>
        <p:xfrm>
          <a:off x="539552" y="3892550"/>
          <a:ext cx="8462963" cy="1789113"/>
        </p:xfrm>
        <a:graphic>
          <a:graphicData uri="http://schemas.openxmlformats.org/presentationml/2006/ole">
            <mc:AlternateContent xmlns:mc="http://schemas.openxmlformats.org/markup-compatibility/2006">
              <mc:Choice xmlns:v="urn:schemas-microsoft-com:vml" Requires="v">
                <p:oleObj spid="_x0000_s109611" name="Equation" r:id="rId6" imgW="6514920" imgH="1371600" progId="Equation.DSMT4">
                  <p:embed/>
                </p:oleObj>
              </mc:Choice>
              <mc:Fallback>
                <p:oleObj name="Equation" r:id="rId6" imgW="6514920" imgH="1371600" progId="Equation.DSMT4">
                  <p:embed/>
                  <p:pic>
                    <p:nvPicPr>
                      <p:cNvPr id="0" name=""/>
                      <p:cNvPicPr>
                        <a:picLocks noChangeAspect="1" noChangeArrowheads="1"/>
                      </p:cNvPicPr>
                      <p:nvPr/>
                    </p:nvPicPr>
                    <p:blipFill>
                      <a:blip r:embed="rId7"/>
                      <a:srcRect/>
                      <a:stretch>
                        <a:fillRect/>
                      </a:stretch>
                    </p:blipFill>
                    <p:spPr bwMode="auto">
                      <a:xfrm>
                        <a:off x="539552" y="3892550"/>
                        <a:ext cx="8462963" cy="178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角丸四角形 1"/>
          <p:cNvSpPr/>
          <p:nvPr/>
        </p:nvSpPr>
        <p:spPr bwMode="auto">
          <a:xfrm>
            <a:off x="457199" y="3717032"/>
            <a:ext cx="8545316" cy="864096"/>
          </a:xfrm>
          <a:prstGeom prst="roundRect">
            <a:avLst/>
          </a:prstGeom>
          <a:noFill/>
          <a:ln w="254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Verdana" pitchFamily="34" charset="0"/>
              <a:ea typeface="ＭＳ Ｐゴシック" pitchFamily="50" charset="-128"/>
            </a:endParaRPr>
          </a:p>
        </p:txBody>
      </p:sp>
    </p:spTree>
    <p:extLst>
      <p:ext uri="{BB962C8B-B14F-4D97-AF65-F5344CB8AC3E}">
        <p14:creationId xmlns:p14="http://schemas.microsoft.com/office/powerpoint/2010/main" val="85438123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Grp="1" noChangeArrowheads="1"/>
          </p:cNvSpPr>
          <p:nvPr>
            <p:ph type="title"/>
          </p:nvPr>
        </p:nvSpPr>
        <p:spPr/>
        <p:txBody>
          <a:bodyPr/>
          <a:lstStyle/>
          <a:p>
            <a:pPr eaLnBrk="1" hangingPunct="1"/>
            <a:r>
              <a:rPr lang="ja-JP" altLang="en-US" dirty="0" smtClean="0"/>
              <a:t>共役元</a:t>
            </a:r>
          </a:p>
        </p:txBody>
      </p:sp>
      <p:graphicFrame>
        <p:nvGraphicFramePr>
          <p:cNvPr id="5" name="オブジェクト 4"/>
          <p:cNvGraphicFramePr>
            <a:graphicFrameLocks noChangeAspect="1"/>
          </p:cNvGraphicFramePr>
          <p:nvPr>
            <p:extLst>
              <p:ext uri="{D42A27DB-BD31-4B8C-83A1-F6EECF244321}">
                <p14:modId xmlns:p14="http://schemas.microsoft.com/office/powerpoint/2010/main" val="850494994"/>
              </p:ext>
            </p:extLst>
          </p:nvPr>
        </p:nvGraphicFramePr>
        <p:xfrm>
          <a:off x="1510407" y="2019996"/>
          <a:ext cx="6316663" cy="1706562"/>
        </p:xfrm>
        <a:graphic>
          <a:graphicData uri="http://schemas.openxmlformats.org/presentationml/2006/ole">
            <mc:AlternateContent xmlns:mc="http://schemas.openxmlformats.org/markup-compatibility/2006">
              <mc:Choice xmlns:v="urn:schemas-microsoft-com:vml" Requires="v">
                <p:oleObj spid="_x0000_s110608" name="Equation" r:id="rId4" imgW="4863960" imgH="1307880" progId="Equation.DSMT4">
                  <p:embed/>
                </p:oleObj>
              </mc:Choice>
              <mc:Fallback>
                <p:oleObj name="Equation" r:id="rId4" imgW="4863960" imgH="1307880" progId="Equation.DSMT4">
                  <p:embed/>
                  <p:pic>
                    <p:nvPicPr>
                      <p:cNvPr id="0" name=""/>
                      <p:cNvPicPr>
                        <a:picLocks noChangeAspect="1" noChangeArrowheads="1"/>
                      </p:cNvPicPr>
                      <p:nvPr/>
                    </p:nvPicPr>
                    <p:blipFill>
                      <a:blip r:embed="rId5"/>
                      <a:srcRect/>
                      <a:stretch>
                        <a:fillRect/>
                      </a:stretch>
                    </p:blipFill>
                    <p:spPr bwMode="auto">
                      <a:xfrm>
                        <a:off x="1510407" y="2019996"/>
                        <a:ext cx="6316663" cy="170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 name="角丸四角形 2"/>
          <p:cNvSpPr/>
          <p:nvPr/>
        </p:nvSpPr>
        <p:spPr bwMode="auto">
          <a:xfrm>
            <a:off x="1115616" y="1916833"/>
            <a:ext cx="7056784" cy="2304255"/>
          </a:xfrm>
          <a:prstGeom prst="roundRect">
            <a:avLst/>
          </a:prstGeom>
          <a:noFill/>
          <a:ln w="254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Verdana" pitchFamily="34" charset="0"/>
              <a:ea typeface="ＭＳ Ｐゴシック" pitchFamily="50" charset="-128"/>
            </a:endParaRPr>
          </a:p>
        </p:txBody>
      </p:sp>
    </p:spTree>
    <p:extLst>
      <p:ext uri="{BB962C8B-B14F-4D97-AF65-F5344CB8AC3E}">
        <p14:creationId xmlns:p14="http://schemas.microsoft.com/office/powerpoint/2010/main" val="321268865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Grp="1" noChangeArrowheads="1"/>
          </p:cNvSpPr>
          <p:nvPr>
            <p:ph type="title"/>
          </p:nvPr>
        </p:nvSpPr>
        <p:spPr/>
        <p:txBody>
          <a:bodyPr/>
          <a:lstStyle/>
          <a:p>
            <a:pPr eaLnBrk="1" hangingPunct="1"/>
            <a:r>
              <a:rPr lang="ja-JP" altLang="en-US" dirty="0" smtClean="0"/>
              <a:t>巡回符号（１）</a:t>
            </a:r>
          </a:p>
        </p:txBody>
      </p:sp>
      <p:graphicFrame>
        <p:nvGraphicFramePr>
          <p:cNvPr id="5" name="オブジェクト 4"/>
          <p:cNvGraphicFramePr>
            <a:graphicFrameLocks noChangeAspect="1"/>
          </p:cNvGraphicFramePr>
          <p:nvPr>
            <p:extLst>
              <p:ext uri="{D42A27DB-BD31-4B8C-83A1-F6EECF244321}">
                <p14:modId xmlns:p14="http://schemas.microsoft.com/office/powerpoint/2010/main" val="981680606"/>
              </p:ext>
            </p:extLst>
          </p:nvPr>
        </p:nvGraphicFramePr>
        <p:xfrm>
          <a:off x="771367" y="2060848"/>
          <a:ext cx="7900988" cy="3465512"/>
        </p:xfrm>
        <a:graphic>
          <a:graphicData uri="http://schemas.openxmlformats.org/presentationml/2006/ole">
            <mc:AlternateContent xmlns:mc="http://schemas.openxmlformats.org/markup-compatibility/2006">
              <mc:Choice xmlns:v="urn:schemas-microsoft-com:vml" Requires="v">
                <p:oleObj spid="_x0000_s111634" name="Equation" r:id="rId4" imgW="6083280" imgH="2654280" progId="Equation.DSMT4">
                  <p:embed/>
                </p:oleObj>
              </mc:Choice>
              <mc:Fallback>
                <p:oleObj name="Equation" r:id="rId4" imgW="6083280" imgH="2654280" progId="Equation.DSMT4">
                  <p:embed/>
                  <p:pic>
                    <p:nvPicPr>
                      <p:cNvPr id="0" name=""/>
                      <p:cNvPicPr>
                        <a:picLocks noChangeAspect="1" noChangeArrowheads="1"/>
                      </p:cNvPicPr>
                      <p:nvPr/>
                    </p:nvPicPr>
                    <p:blipFill>
                      <a:blip r:embed="rId5"/>
                      <a:srcRect/>
                      <a:stretch>
                        <a:fillRect/>
                      </a:stretch>
                    </p:blipFill>
                    <p:spPr bwMode="auto">
                      <a:xfrm>
                        <a:off x="771367" y="2060848"/>
                        <a:ext cx="7900988" cy="3465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00807492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Grp="1" noChangeArrowheads="1"/>
          </p:cNvSpPr>
          <p:nvPr>
            <p:ph type="title"/>
          </p:nvPr>
        </p:nvSpPr>
        <p:spPr/>
        <p:txBody>
          <a:bodyPr/>
          <a:lstStyle/>
          <a:p>
            <a:pPr eaLnBrk="1" hangingPunct="1"/>
            <a:r>
              <a:rPr lang="ja-JP" altLang="en-US" dirty="0" smtClean="0"/>
              <a:t>巡回符号（２）</a:t>
            </a:r>
          </a:p>
        </p:txBody>
      </p:sp>
      <p:graphicFrame>
        <p:nvGraphicFramePr>
          <p:cNvPr id="5" name="オブジェクト 4"/>
          <p:cNvGraphicFramePr>
            <a:graphicFrameLocks noChangeAspect="1"/>
          </p:cNvGraphicFramePr>
          <p:nvPr>
            <p:extLst>
              <p:ext uri="{D42A27DB-BD31-4B8C-83A1-F6EECF244321}">
                <p14:modId xmlns:p14="http://schemas.microsoft.com/office/powerpoint/2010/main" val="2284537222"/>
              </p:ext>
            </p:extLst>
          </p:nvPr>
        </p:nvGraphicFramePr>
        <p:xfrm>
          <a:off x="677044" y="1772816"/>
          <a:ext cx="7999412" cy="2122487"/>
        </p:xfrm>
        <a:graphic>
          <a:graphicData uri="http://schemas.openxmlformats.org/presentationml/2006/ole">
            <mc:AlternateContent xmlns:mc="http://schemas.openxmlformats.org/markup-compatibility/2006">
              <mc:Choice xmlns:v="urn:schemas-microsoft-com:vml" Requires="v">
                <p:oleObj spid="_x0000_s112696" name="Equation" r:id="rId4" imgW="6159240" imgH="1625400" progId="Equation.DSMT4">
                  <p:embed/>
                </p:oleObj>
              </mc:Choice>
              <mc:Fallback>
                <p:oleObj name="Equation" r:id="rId4" imgW="6159240" imgH="1625400" progId="Equation.DSMT4">
                  <p:embed/>
                  <p:pic>
                    <p:nvPicPr>
                      <p:cNvPr id="0" name=""/>
                      <p:cNvPicPr>
                        <a:picLocks noChangeAspect="1" noChangeArrowheads="1"/>
                      </p:cNvPicPr>
                      <p:nvPr/>
                    </p:nvPicPr>
                    <p:blipFill>
                      <a:blip r:embed="rId5"/>
                      <a:srcRect/>
                      <a:stretch>
                        <a:fillRect/>
                      </a:stretch>
                    </p:blipFill>
                    <p:spPr bwMode="auto">
                      <a:xfrm>
                        <a:off x="677044" y="1772816"/>
                        <a:ext cx="7999412" cy="212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 name="オブジェクト 3"/>
          <p:cNvGraphicFramePr>
            <a:graphicFrameLocks noChangeAspect="1"/>
          </p:cNvGraphicFramePr>
          <p:nvPr>
            <p:extLst>
              <p:ext uri="{D42A27DB-BD31-4B8C-83A1-F6EECF244321}">
                <p14:modId xmlns:p14="http://schemas.microsoft.com/office/powerpoint/2010/main" val="2864564459"/>
              </p:ext>
            </p:extLst>
          </p:nvPr>
        </p:nvGraphicFramePr>
        <p:xfrm>
          <a:off x="713403" y="4979987"/>
          <a:ext cx="7553326" cy="1641475"/>
        </p:xfrm>
        <a:graphic>
          <a:graphicData uri="http://schemas.openxmlformats.org/presentationml/2006/ole">
            <mc:AlternateContent xmlns:mc="http://schemas.openxmlformats.org/markup-compatibility/2006">
              <mc:Choice xmlns:v="urn:schemas-microsoft-com:vml" Requires="v">
                <p:oleObj spid="_x0000_s112697" name="Equation" r:id="rId6" imgW="5816520" imgH="1257120" progId="Equation.DSMT4">
                  <p:embed/>
                </p:oleObj>
              </mc:Choice>
              <mc:Fallback>
                <p:oleObj name="Equation" r:id="rId6" imgW="5816520" imgH="1257120" progId="Equation.DSMT4">
                  <p:embed/>
                  <p:pic>
                    <p:nvPicPr>
                      <p:cNvPr id="0" name=""/>
                      <p:cNvPicPr>
                        <a:picLocks noChangeAspect="1" noChangeArrowheads="1"/>
                      </p:cNvPicPr>
                      <p:nvPr/>
                    </p:nvPicPr>
                    <p:blipFill>
                      <a:blip r:embed="rId7"/>
                      <a:srcRect/>
                      <a:stretch>
                        <a:fillRect/>
                      </a:stretch>
                    </p:blipFill>
                    <p:spPr bwMode="auto">
                      <a:xfrm>
                        <a:off x="713403" y="4979987"/>
                        <a:ext cx="7553326" cy="164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角丸四角形 1"/>
          <p:cNvSpPr/>
          <p:nvPr/>
        </p:nvSpPr>
        <p:spPr bwMode="auto">
          <a:xfrm>
            <a:off x="539552" y="1700808"/>
            <a:ext cx="7992888" cy="720080"/>
          </a:xfrm>
          <a:prstGeom prst="roundRect">
            <a:avLst/>
          </a:prstGeom>
          <a:noFill/>
          <a:ln w="254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Verdana" pitchFamily="34" charset="0"/>
              <a:ea typeface="ＭＳ Ｐゴシック" pitchFamily="50" charset="-128"/>
            </a:endParaRPr>
          </a:p>
        </p:txBody>
      </p:sp>
      <p:graphicFrame>
        <p:nvGraphicFramePr>
          <p:cNvPr id="7" name="オブジェクト 6"/>
          <p:cNvGraphicFramePr>
            <a:graphicFrameLocks noChangeAspect="1"/>
          </p:cNvGraphicFramePr>
          <p:nvPr>
            <p:extLst>
              <p:ext uri="{D42A27DB-BD31-4B8C-83A1-F6EECF244321}">
                <p14:modId xmlns:p14="http://schemas.microsoft.com/office/powerpoint/2010/main" val="694004858"/>
              </p:ext>
            </p:extLst>
          </p:nvPr>
        </p:nvGraphicFramePr>
        <p:xfrm>
          <a:off x="716307" y="4062996"/>
          <a:ext cx="7669213" cy="912812"/>
        </p:xfrm>
        <a:graphic>
          <a:graphicData uri="http://schemas.openxmlformats.org/presentationml/2006/ole">
            <mc:AlternateContent xmlns:mc="http://schemas.openxmlformats.org/markup-compatibility/2006">
              <mc:Choice xmlns:v="urn:schemas-microsoft-com:vml" Requires="v">
                <p:oleObj spid="_x0000_s112698" name="Equation" r:id="rId8" imgW="5905440" imgH="698400" progId="Equation.DSMT4">
                  <p:embed/>
                </p:oleObj>
              </mc:Choice>
              <mc:Fallback>
                <p:oleObj name="Equation" r:id="rId8" imgW="5905440" imgH="698400" progId="Equation.DSMT4">
                  <p:embed/>
                  <p:pic>
                    <p:nvPicPr>
                      <p:cNvPr id="0" name=""/>
                      <p:cNvPicPr>
                        <a:picLocks noChangeAspect="1" noChangeArrowheads="1"/>
                      </p:cNvPicPr>
                      <p:nvPr/>
                    </p:nvPicPr>
                    <p:blipFill>
                      <a:blip r:embed="rId9"/>
                      <a:srcRect/>
                      <a:stretch>
                        <a:fillRect/>
                      </a:stretch>
                    </p:blipFill>
                    <p:spPr bwMode="auto">
                      <a:xfrm>
                        <a:off x="716307" y="4062996"/>
                        <a:ext cx="7669213" cy="91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角丸四角形 5"/>
          <p:cNvSpPr/>
          <p:nvPr/>
        </p:nvSpPr>
        <p:spPr bwMode="auto">
          <a:xfrm>
            <a:off x="539552" y="4016164"/>
            <a:ext cx="7848872" cy="1429060"/>
          </a:xfrm>
          <a:prstGeom prst="roundRect">
            <a:avLst/>
          </a:prstGeom>
          <a:noFill/>
          <a:ln w="254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Verdana" pitchFamily="34" charset="0"/>
              <a:ea typeface="ＭＳ Ｐゴシック" pitchFamily="50" charset="-128"/>
            </a:endParaRPr>
          </a:p>
        </p:txBody>
      </p:sp>
    </p:spTree>
    <p:extLst>
      <p:ext uri="{BB962C8B-B14F-4D97-AF65-F5344CB8AC3E}">
        <p14:creationId xmlns:p14="http://schemas.microsoft.com/office/powerpoint/2010/main" val="236032025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bwMode="auto">
          <a:xfrm>
            <a:off x="395536" y="1052736"/>
            <a:ext cx="8352928" cy="648072"/>
          </a:xfrm>
          <a:prstGeom prst="rect">
            <a:avLst/>
          </a:prstGeom>
          <a:solidFill>
            <a:schemeClr val="bg1"/>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Verdana" pitchFamily="34" charset="0"/>
              <a:ea typeface="ＭＳ Ｐゴシック" pitchFamily="50" charset="-128"/>
            </a:endParaRPr>
          </a:p>
        </p:txBody>
      </p:sp>
      <p:graphicFrame>
        <p:nvGraphicFramePr>
          <p:cNvPr id="5" name="オブジェクト 4"/>
          <p:cNvGraphicFramePr>
            <a:graphicFrameLocks noChangeAspect="1"/>
          </p:cNvGraphicFramePr>
          <p:nvPr>
            <p:extLst>
              <p:ext uri="{D42A27DB-BD31-4B8C-83A1-F6EECF244321}">
                <p14:modId xmlns:p14="http://schemas.microsoft.com/office/powerpoint/2010/main" val="429382141"/>
              </p:ext>
            </p:extLst>
          </p:nvPr>
        </p:nvGraphicFramePr>
        <p:xfrm>
          <a:off x="589578" y="476672"/>
          <a:ext cx="7800975" cy="3617912"/>
        </p:xfrm>
        <a:graphic>
          <a:graphicData uri="http://schemas.openxmlformats.org/presentationml/2006/ole">
            <mc:AlternateContent xmlns:mc="http://schemas.openxmlformats.org/markup-compatibility/2006">
              <mc:Choice xmlns:v="urn:schemas-microsoft-com:vml" Requires="v">
                <p:oleObj spid="_x0000_s113686" name="Equation" r:id="rId4" imgW="6006960" imgH="2768400" progId="Equation.DSMT4">
                  <p:embed/>
                </p:oleObj>
              </mc:Choice>
              <mc:Fallback>
                <p:oleObj name="Equation" r:id="rId4" imgW="6006960" imgH="2768400" progId="Equation.DSMT4">
                  <p:embed/>
                  <p:pic>
                    <p:nvPicPr>
                      <p:cNvPr id="0" name=""/>
                      <p:cNvPicPr>
                        <a:picLocks noChangeAspect="1" noChangeArrowheads="1"/>
                      </p:cNvPicPr>
                      <p:nvPr/>
                    </p:nvPicPr>
                    <p:blipFill>
                      <a:blip r:embed="rId5"/>
                      <a:srcRect/>
                      <a:stretch>
                        <a:fillRect/>
                      </a:stretch>
                    </p:blipFill>
                    <p:spPr bwMode="auto">
                      <a:xfrm>
                        <a:off x="589578" y="476672"/>
                        <a:ext cx="7800975" cy="361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26756533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bwMode="auto">
          <a:xfrm>
            <a:off x="395536" y="1052736"/>
            <a:ext cx="8352928" cy="648072"/>
          </a:xfrm>
          <a:prstGeom prst="rect">
            <a:avLst/>
          </a:prstGeom>
          <a:solidFill>
            <a:schemeClr val="bg1"/>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Verdana" pitchFamily="34" charset="0"/>
              <a:ea typeface="ＭＳ Ｐゴシック" pitchFamily="50" charset="-128"/>
            </a:endParaRPr>
          </a:p>
        </p:txBody>
      </p:sp>
      <p:sp>
        <p:nvSpPr>
          <p:cNvPr id="5122" name="Rectangle 4"/>
          <p:cNvSpPr>
            <a:spLocks noGrp="1" noChangeArrowheads="1"/>
          </p:cNvSpPr>
          <p:nvPr>
            <p:ph type="title"/>
          </p:nvPr>
        </p:nvSpPr>
        <p:spPr>
          <a:xfrm>
            <a:off x="457200" y="-387424"/>
            <a:ext cx="8229600" cy="1139825"/>
          </a:xfrm>
        </p:spPr>
        <p:txBody>
          <a:bodyPr/>
          <a:lstStyle/>
          <a:p>
            <a:pPr eaLnBrk="1" hangingPunct="1"/>
            <a:r>
              <a:rPr lang="ja-JP" altLang="en-US" dirty="0" smtClean="0"/>
              <a:t>巡回</a:t>
            </a:r>
            <a:r>
              <a:rPr lang="ja-JP" altLang="en-US" dirty="0"/>
              <a:t>符号</a:t>
            </a:r>
            <a:r>
              <a:rPr lang="ja-JP" altLang="en-US" dirty="0" smtClean="0"/>
              <a:t>の生成行列</a:t>
            </a:r>
          </a:p>
        </p:txBody>
      </p:sp>
      <p:graphicFrame>
        <p:nvGraphicFramePr>
          <p:cNvPr id="6" name="オブジェクト 5"/>
          <p:cNvGraphicFramePr>
            <a:graphicFrameLocks noChangeAspect="1"/>
          </p:cNvGraphicFramePr>
          <p:nvPr>
            <p:extLst>
              <p:ext uri="{D42A27DB-BD31-4B8C-83A1-F6EECF244321}">
                <p14:modId xmlns:p14="http://schemas.microsoft.com/office/powerpoint/2010/main" val="1587751034"/>
              </p:ext>
            </p:extLst>
          </p:nvPr>
        </p:nvGraphicFramePr>
        <p:xfrm>
          <a:off x="1403648" y="1052736"/>
          <a:ext cx="6135687" cy="5245101"/>
        </p:xfrm>
        <a:graphic>
          <a:graphicData uri="http://schemas.openxmlformats.org/presentationml/2006/ole">
            <mc:AlternateContent xmlns:mc="http://schemas.openxmlformats.org/markup-compatibility/2006">
              <mc:Choice xmlns:v="urn:schemas-microsoft-com:vml" Requires="v">
                <p:oleObj spid="_x0000_s114703" name="Equation" r:id="rId4" imgW="4724280" imgH="4012920" progId="Equation.DSMT4">
                  <p:embed/>
                </p:oleObj>
              </mc:Choice>
              <mc:Fallback>
                <p:oleObj name="Equation" r:id="rId4" imgW="4724280" imgH="4012920" progId="Equation.DSMT4">
                  <p:embed/>
                  <p:pic>
                    <p:nvPicPr>
                      <p:cNvPr id="0" name=""/>
                      <p:cNvPicPr>
                        <a:picLocks noChangeAspect="1" noChangeArrowheads="1"/>
                      </p:cNvPicPr>
                      <p:nvPr/>
                    </p:nvPicPr>
                    <p:blipFill>
                      <a:blip r:embed="rId5"/>
                      <a:srcRect/>
                      <a:stretch>
                        <a:fillRect/>
                      </a:stretch>
                    </p:blipFill>
                    <p:spPr bwMode="auto">
                      <a:xfrm>
                        <a:off x="1403648" y="1052736"/>
                        <a:ext cx="6135687" cy="5245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テキスト ボックス 1"/>
          <p:cNvSpPr txBox="1"/>
          <p:nvPr/>
        </p:nvSpPr>
        <p:spPr>
          <a:xfrm>
            <a:off x="2123728" y="3573016"/>
            <a:ext cx="861774" cy="1008112"/>
          </a:xfrm>
          <a:prstGeom prst="rect">
            <a:avLst/>
          </a:prstGeom>
          <a:noFill/>
        </p:spPr>
        <p:txBody>
          <a:bodyPr vert="eaVert" wrap="square" rtlCol="0">
            <a:spAutoFit/>
          </a:bodyPr>
          <a:lstStyle/>
          <a:p>
            <a:r>
              <a:rPr kumimoji="1" lang="en-US" altLang="ja-JP" sz="4400" dirty="0" smtClean="0"/>
              <a:t>…</a:t>
            </a:r>
            <a:endParaRPr kumimoji="1" lang="ja-JP" altLang="en-US" sz="4400" dirty="0"/>
          </a:p>
        </p:txBody>
      </p:sp>
    </p:spTree>
    <p:extLst>
      <p:ext uri="{BB962C8B-B14F-4D97-AF65-F5344CB8AC3E}">
        <p14:creationId xmlns:p14="http://schemas.microsoft.com/office/powerpoint/2010/main" val="282847565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bwMode="auto">
          <a:xfrm>
            <a:off x="395536" y="1052736"/>
            <a:ext cx="8352928" cy="648072"/>
          </a:xfrm>
          <a:prstGeom prst="rect">
            <a:avLst/>
          </a:prstGeom>
          <a:solidFill>
            <a:schemeClr val="bg1"/>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Verdana" pitchFamily="34" charset="0"/>
              <a:ea typeface="ＭＳ Ｐゴシック" pitchFamily="50" charset="-128"/>
            </a:endParaRPr>
          </a:p>
        </p:txBody>
      </p:sp>
      <p:sp>
        <p:nvSpPr>
          <p:cNvPr id="5122" name="Rectangle 4"/>
          <p:cNvSpPr>
            <a:spLocks noGrp="1" noChangeArrowheads="1"/>
          </p:cNvSpPr>
          <p:nvPr>
            <p:ph type="title"/>
          </p:nvPr>
        </p:nvSpPr>
        <p:spPr>
          <a:xfrm>
            <a:off x="457200" y="-387424"/>
            <a:ext cx="8229600" cy="1139825"/>
          </a:xfrm>
        </p:spPr>
        <p:txBody>
          <a:bodyPr/>
          <a:lstStyle/>
          <a:p>
            <a:pPr eaLnBrk="1" hangingPunct="1"/>
            <a:r>
              <a:rPr lang="ja-JP" altLang="en-US" dirty="0" smtClean="0"/>
              <a:t>巡回</a:t>
            </a:r>
            <a:r>
              <a:rPr lang="ja-JP" altLang="en-US" dirty="0"/>
              <a:t>符号</a:t>
            </a:r>
            <a:r>
              <a:rPr lang="ja-JP" altLang="en-US" dirty="0" smtClean="0"/>
              <a:t>のパリティチェック行列</a:t>
            </a:r>
          </a:p>
        </p:txBody>
      </p:sp>
      <p:graphicFrame>
        <p:nvGraphicFramePr>
          <p:cNvPr id="6" name="オブジェクト 5"/>
          <p:cNvGraphicFramePr>
            <a:graphicFrameLocks noChangeAspect="1"/>
          </p:cNvGraphicFramePr>
          <p:nvPr>
            <p:extLst>
              <p:ext uri="{D42A27DB-BD31-4B8C-83A1-F6EECF244321}">
                <p14:modId xmlns:p14="http://schemas.microsoft.com/office/powerpoint/2010/main" val="723340964"/>
              </p:ext>
            </p:extLst>
          </p:nvPr>
        </p:nvGraphicFramePr>
        <p:xfrm>
          <a:off x="611560" y="692696"/>
          <a:ext cx="7059612" cy="2773362"/>
        </p:xfrm>
        <a:graphic>
          <a:graphicData uri="http://schemas.openxmlformats.org/presentationml/2006/ole">
            <mc:AlternateContent xmlns:mc="http://schemas.openxmlformats.org/markup-compatibility/2006">
              <mc:Choice xmlns:v="urn:schemas-microsoft-com:vml" Requires="v">
                <p:oleObj spid="_x0000_s115745" name="Equation" r:id="rId4" imgW="5435280" imgH="2120760" progId="Equation.DSMT4">
                  <p:embed/>
                </p:oleObj>
              </mc:Choice>
              <mc:Fallback>
                <p:oleObj name="Equation" r:id="rId4" imgW="5435280" imgH="2120760" progId="Equation.DSMT4">
                  <p:embed/>
                  <p:pic>
                    <p:nvPicPr>
                      <p:cNvPr id="0" name=""/>
                      <p:cNvPicPr>
                        <a:picLocks noChangeAspect="1" noChangeArrowheads="1"/>
                      </p:cNvPicPr>
                      <p:nvPr/>
                    </p:nvPicPr>
                    <p:blipFill>
                      <a:blip r:embed="rId5"/>
                      <a:srcRect/>
                      <a:stretch>
                        <a:fillRect/>
                      </a:stretch>
                    </p:blipFill>
                    <p:spPr bwMode="auto">
                      <a:xfrm>
                        <a:off x="611560" y="692696"/>
                        <a:ext cx="7059612" cy="277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 name="オブジェクト 4"/>
          <p:cNvGraphicFramePr>
            <a:graphicFrameLocks noChangeAspect="1"/>
          </p:cNvGraphicFramePr>
          <p:nvPr>
            <p:extLst>
              <p:ext uri="{D42A27DB-BD31-4B8C-83A1-F6EECF244321}">
                <p14:modId xmlns:p14="http://schemas.microsoft.com/office/powerpoint/2010/main" val="344743103"/>
              </p:ext>
            </p:extLst>
          </p:nvPr>
        </p:nvGraphicFramePr>
        <p:xfrm>
          <a:off x="665348" y="3766393"/>
          <a:ext cx="4381200" cy="2806560"/>
        </p:xfrm>
        <a:graphic>
          <a:graphicData uri="http://schemas.openxmlformats.org/presentationml/2006/ole">
            <mc:AlternateContent xmlns:mc="http://schemas.openxmlformats.org/markup-compatibility/2006">
              <mc:Choice xmlns:v="urn:schemas-microsoft-com:vml" Requires="v">
                <p:oleObj spid="_x0000_s115746" name="Equation" r:id="rId6" imgW="4381200" imgH="2806560" progId="Equation.DSMT4">
                  <p:embed/>
                </p:oleObj>
              </mc:Choice>
              <mc:Fallback>
                <p:oleObj name="Equation" r:id="rId6" imgW="4381200" imgH="2806560" progId="Equation.DSMT4">
                  <p:embed/>
                  <p:pic>
                    <p:nvPicPr>
                      <p:cNvPr id="0" name=""/>
                      <p:cNvPicPr>
                        <a:picLocks noChangeAspect="1" noChangeArrowheads="1"/>
                      </p:cNvPicPr>
                      <p:nvPr/>
                    </p:nvPicPr>
                    <p:blipFill>
                      <a:blip r:embed="rId7"/>
                      <a:srcRect/>
                      <a:stretch>
                        <a:fillRect/>
                      </a:stretch>
                    </p:blipFill>
                    <p:spPr bwMode="auto">
                      <a:xfrm>
                        <a:off x="665348" y="3766393"/>
                        <a:ext cx="4381200" cy="2806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オブジェクト 7"/>
          <p:cNvGraphicFramePr>
            <a:graphicFrameLocks noChangeAspect="1"/>
          </p:cNvGraphicFramePr>
          <p:nvPr>
            <p:extLst>
              <p:ext uri="{D42A27DB-BD31-4B8C-83A1-F6EECF244321}">
                <p14:modId xmlns:p14="http://schemas.microsoft.com/office/powerpoint/2010/main" val="2009520626"/>
              </p:ext>
            </p:extLst>
          </p:nvPr>
        </p:nvGraphicFramePr>
        <p:xfrm>
          <a:off x="4572000" y="5301208"/>
          <a:ext cx="4214813" cy="723900"/>
        </p:xfrm>
        <a:graphic>
          <a:graphicData uri="http://schemas.openxmlformats.org/presentationml/2006/ole">
            <mc:AlternateContent xmlns:mc="http://schemas.openxmlformats.org/markup-compatibility/2006">
              <mc:Choice xmlns:v="urn:schemas-microsoft-com:vml" Requires="v">
                <p:oleObj spid="_x0000_s115747" name="Equation" r:id="rId8" imgW="4216320" imgH="723600" progId="Equation.DSMT4">
                  <p:embed/>
                </p:oleObj>
              </mc:Choice>
              <mc:Fallback>
                <p:oleObj name="Equation" r:id="rId8" imgW="4216320" imgH="723600" progId="Equation.DSMT4">
                  <p:embed/>
                  <p:pic>
                    <p:nvPicPr>
                      <p:cNvPr id="0" name=""/>
                      <p:cNvPicPr>
                        <a:picLocks noChangeAspect="1" noChangeArrowheads="1"/>
                      </p:cNvPicPr>
                      <p:nvPr/>
                    </p:nvPicPr>
                    <p:blipFill>
                      <a:blip r:embed="rId9"/>
                      <a:srcRect/>
                      <a:stretch>
                        <a:fillRect/>
                      </a:stretch>
                    </p:blipFill>
                    <p:spPr bwMode="auto">
                      <a:xfrm>
                        <a:off x="4572000" y="5301208"/>
                        <a:ext cx="4214813"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角丸四角形 1"/>
          <p:cNvSpPr/>
          <p:nvPr/>
        </p:nvSpPr>
        <p:spPr bwMode="auto">
          <a:xfrm>
            <a:off x="4283968" y="5013176"/>
            <a:ext cx="4680520" cy="1296144"/>
          </a:xfrm>
          <a:prstGeom prst="roundRect">
            <a:avLst/>
          </a:prstGeom>
          <a:noFill/>
          <a:ln w="254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Verdana" pitchFamily="34" charset="0"/>
              <a:ea typeface="ＭＳ Ｐゴシック" pitchFamily="50" charset="-128"/>
            </a:endParaRPr>
          </a:p>
        </p:txBody>
      </p:sp>
    </p:spTree>
    <p:extLst>
      <p:ext uri="{BB962C8B-B14F-4D97-AF65-F5344CB8AC3E}">
        <p14:creationId xmlns:p14="http://schemas.microsoft.com/office/powerpoint/2010/main" val="12889341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Grp="1" noChangeArrowheads="1"/>
          </p:cNvSpPr>
          <p:nvPr>
            <p:ph type="title"/>
          </p:nvPr>
        </p:nvSpPr>
        <p:spPr/>
        <p:txBody>
          <a:bodyPr/>
          <a:lstStyle/>
          <a:p>
            <a:pPr eaLnBrk="1" hangingPunct="1"/>
            <a:r>
              <a:rPr lang="ja-JP" altLang="en-US" dirty="0" smtClean="0"/>
              <a:t>線形符号</a:t>
            </a:r>
          </a:p>
        </p:txBody>
      </p:sp>
      <p:sp>
        <p:nvSpPr>
          <p:cNvPr id="2" name="角丸四角形 1"/>
          <p:cNvSpPr/>
          <p:nvPr/>
        </p:nvSpPr>
        <p:spPr bwMode="auto">
          <a:xfrm>
            <a:off x="1111382" y="1658536"/>
            <a:ext cx="6917001" cy="1161936"/>
          </a:xfrm>
          <a:prstGeom prst="roundRect">
            <a:avLst/>
          </a:prstGeom>
          <a:noFill/>
          <a:ln w="254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Verdana" pitchFamily="34" charset="0"/>
              <a:ea typeface="ＭＳ Ｐゴシック" pitchFamily="50" charset="-128"/>
            </a:endParaRPr>
          </a:p>
        </p:txBody>
      </p:sp>
      <p:sp>
        <p:nvSpPr>
          <p:cNvPr id="3" name="テキスト ボックス 2"/>
          <p:cNvSpPr txBox="1"/>
          <p:nvPr/>
        </p:nvSpPr>
        <p:spPr>
          <a:xfrm>
            <a:off x="755576" y="2985631"/>
            <a:ext cx="5314275" cy="1077218"/>
          </a:xfrm>
          <a:prstGeom prst="rect">
            <a:avLst/>
          </a:prstGeom>
          <a:noFill/>
        </p:spPr>
        <p:txBody>
          <a:bodyPr wrap="none" rtlCol="0">
            <a:spAutoFit/>
          </a:bodyPr>
          <a:lstStyle/>
          <a:p>
            <a:r>
              <a:rPr kumimoji="1" lang="ja-JP" altLang="en-US" sz="1600" dirty="0" smtClean="0">
                <a:latin typeface="ＭＳ 明朝" panose="02020609040205080304" pitchFamily="17" charset="-128"/>
                <a:ea typeface="ＭＳ 明朝" panose="02020609040205080304" pitchFamily="17" charset="-128"/>
              </a:rPr>
              <a:t>ここで</a:t>
            </a:r>
            <a:r>
              <a:rPr kumimoji="1" lang="en-US" altLang="ja-JP" sz="1600" dirty="0" smtClean="0">
                <a:latin typeface="ＭＳ 明朝" panose="02020609040205080304" pitchFamily="17" charset="-128"/>
                <a:ea typeface="ＭＳ 明朝" panose="02020609040205080304" pitchFamily="17" charset="-128"/>
              </a:rPr>
              <a:t>F</a:t>
            </a:r>
            <a:r>
              <a:rPr kumimoji="1" lang="ja-JP" altLang="en-US" sz="1600" dirty="0" smtClean="0">
                <a:latin typeface="ＭＳ 明朝" panose="02020609040205080304" pitchFamily="17" charset="-128"/>
                <a:ea typeface="ＭＳ 明朝" panose="02020609040205080304" pitchFamily="17" charset="-128"/>
              </a:rPr>
              <a:t>は</a:t>
            </a:r>
            <a:r>
              <a:rPr kumimoji="1" lang="en-US" altLang="ja-JP" sz="1600" dirty="0" smtClean="0">
                <a:latin typeface="ＭＳ 明朝" panose="02020609040205080304" pitchFamily="17" charset="-128"/>
                <a:ea typeface="ＭＳ 明朝" panose="02020609040205080304" pitchFamily="17" charset="-128"/>
              </a:rPr>
              <a:t>2</a:t>
            </a:r>
            <a:r>
              <a:rPr lang="ja-JP" altLang="en-US" sz="1600" dirty="0" smtClean="0">
                <a:latin typeface="ＭＳ 明朝" panose="02020609040205080304" pitchFamily="17" charset="-128"/>
                <a:ea typeface="ＭＳ 明朝" panose="02020609040205080304" pitchFamily="17" charset="-128"/>
              </a:rPr>
              <a:t>元体で和と積が次をみたすものとする．</a:t>
            </a:r>
            <a:endParaRPr lang="en-US" altLang="ja-JP" sz="1600" dirty="0" smtClean="0">
              <a:latin typeface="ＭＳ 明朝" panose="02020609040205080304" pitchFamily="17" charset="-128"/>
              <a:ea typeface="ＭＳ 明朝" panose="02020609040205080304" pitchFamily="17" charset="-128"/>
            </a:endParaRPr>
          </a:p>
          <a:p>
            <a:r>
              <a:rPr lang="en-US" altLang="ja-JP" sz="1600" dirty="0">
                <a:latin typeface="ＭＳ 明朝" panose="02020609040205080304" pitchFamily="17" charset="-128"/>
                <a:ea typeface="ＭＳ 明朝" panose="02020609040205080304" pitchFamily="17" charset="-128"/>
              </a:rPr>
              <a:t>k</a:t>
            </a:r>
            <a:r>
              <a:rPr kumimoji="1" lang="ja-JP" altLang="en-US" sz="1600" dirty="0" smtClean="0">
                <a:latin typeface="ＭＳ 明朝" panose="02020609040205080304" pitchFamily="17" charset="-128"/>
                <a:ea typeface="ＭＳ 明朝" panose="02020609040205080304" pitchFamily="17" charset="-128"/>
              </a:rPr>
              <a:t>は</a:t>
            </a:r>
            <a:r>
              <a:rPr lang="ja-JP" altLang="en-US" sz="1600" dirty="0" smtClean="0">
                <a:latin typeface="ＭＳ 明朝" panose="02020609040205080304" pitchFamily="17" charset="-128"/>
                <a:ea typeface="ＭＳ 明朝" panose="02020609040205080304" pitchFamily="17" charset="-128"/>
              </a:rPr>
              <a:t>情報ビットの次元で</a:t>
            </a:r>
            <a:r>
              <a:rPr lang="en-US" altLang="ja-JP" sz="1600" dirty="0" smtClean="0">
                <a:latin typeface="ＭＳ 明朝" panose="02020609040205080304" pitchFamily="17" charset="-128"/>
                <a:ea typeface="ＭＳ 明朝" panose="02020609040205080304" pitchFamily="17" charset="-128"/>
              </a:rPr>
              <a:t>n</a:t>
            </a:r>
            <a:r>
              <a:rPr lang="ja-JP" altLang="en-US" sz="1600" dirty="0" smtClean="0">
                <a:latin typeface="ＭＳ 明朝" panose="02020609040205080304" pitchFamily="17" charset="-128"/>
                <a:ea typeface="ＭＳ 明朝" panose="02020609040205080304" pitchFamily="17" charset="-128"/>
              </a:rPr>
              <a:t>は符号長である．よって</a:t>
            </a:r>
            <a:endParaRPr lang="en-US" altLang="ja-JP" sz="1600" dirty="0" smtClean="0">
              <a:latin typeface="ＭＳ 明朝" panose="02020609040205080304" pitchFamily="17" charset="-128"/>
              <a:ea typeface="ＭＳ 明朝" panose="02020609040205080304" pitchFamily="17" charset="-128"/>
            </a:endParaRPr>
          </a:p>
          <a:p>
            <a:r>
              <a:rPr kumimoji="1" lang="ja-JP" altLang="en-US" sz="1600" dirty="0" smtClean="0">
                <a:latin typeface="ＭＳ 明朝" panose="02020609040205080304" pitchFamily="17" charset="-128"/>
                <a:ea typeface="ＭＳ 明朝" panose="02020609040205080304" pitchFamily="17" charset="-128"/>
              </a:rPr>
              <a:t>符号化率</a:t>
            </a:r>
            <a:r>
              <a:rPr kumimoji="1" lang="en-US" altLang="ja-JP" sz="1600" dirty="0" smtClean="0">
                <a:latin typeface="ＭＳ 明朝" panose="02020609040205080304" pitchFamily="17" charset="-128"/>
                <a:ea typeface="ＭＳ 明朝" panose="02020609040205080304" pitchFamily="17" charset="-128"/>
              </a:rPr>
              <a:t>R=k/n</a:t>
            </a:r>
            <a:r>
              <a:rPr kumimoji="1" lang="ja-JP" altLang="en-US" sz="1600" dirty="0" smtClean="0">
                <a:latin typeface="ＭＳ 明朝" panose="02020609040205080304" pitchFamily="17" charset="-128"/>
                <a:ea typeface="ＭＳ 明朝" panose="02020609040205080304" pitchFamily="17" charset="-128"/>
              </a:rPr>
              <a:t>である．このような符号を</a:t>
            </a:r>
            <a:r>
              <a:rPr kumimoji="1" lang="en-US" altLang="ja-JP" sz="1600" dirty="0" smtClean="0">
                <a:latin typeface="ＭＳ 明朝" panose="02020609040205080304" pitchFamily="17" charset="-128"/>
                <a:ea typeface="ＭＳ 明朝" panose="02020609040205080304" pitchFamily="17" charset="-128"/>
              </a:rPr>
              <a:t>(</a:t>
            </a:r>
            <a:r>
              <a:rPr kumimoji="1" lang="en-US" altLang="ja-JP" sz="1600" dirty="0" err="1" smtClean="0">
                <a:latin typeface="ＭＳ 明朝" panose="02020609040205080304" pitchFamily="17" charset="-128"/>
                <a:ea typeface="ＭＳ 明朝" panose="02020609040205080304" pitchFamily="17" charset="-128"/>
              </a:rPr>
              <a:t>n,k</a:t>
            </a:r>
            <a:r>
              <a:rPr kumimoji="1" lang="en-US" altLang="ja-JP" sz="1600" dirty="0" smtClean="0">
                <a:latin typeface="ＭＳ 明朝" panose="02020609040205080304" pitchFamily="17" charset="-128"/>
                <a:ea typeface="ＭＳ 明朝" panose="02020609040205080304" pitchFamily="17" charset="-128"/>
              </a:rPr>
              <a:t>)</a:t>
            </a:r>
            <a:r>
              <a:rPr kumimoji="1" lang="ja-JP" altLang="en-US" sz="1600" dirty="0" smtClean="0">
                <a:latin typeface="ＭＳ 明朝" panose="02020609040205080304" pitchFamily="17" charset="-128"/>
                <a:ea typeface="ＭＳ 明朝" panose="02020609040205080304" pitchFamily="17" charset="-128"/>
              </a:rPr>
              <a:t>線形符号</a:t>
            </a:r>
            <a:endParaRPr kumimoji="1" lang="en-US" altLang="ja-JP" sz="1600" dirty="0" smtClean="0">
              <a:latin typeface="ＭＳ 明朝" panose="02020609040205080304" pitchFamily="17" charset="-128"/>
              <a:ea typeface="ＭＳ 明朝" panose="02020609040205080304" pitchFamily="17" charset="-128"/>
            </a:endParaRPr>
          </a:p>
          <a:p>
            <a:r>
              <a:rPr lang="ja-JP" altLang="en-US" sz="1600" dirty="0">
                <a:latin typeface="ＭＳ 明朝" panose="02020609040205080304" pitchFamily="17" charset="-128"/>
                <a:ea typeface="ＭＳ 明朝" panose="02020609040205080304" pitchFamily="17" charset="-128"/>
              </a:rPr>
              <a:t>と</a:t>
            </a:r>
            <a:r>
              <a:rPr lang="ja-JP" altLang="en-US" sz="1600" dirty="0" smtClean="0">
                <a:latin typeface="ＭＳ 明朝" panose="02020609040205080304" pitchFamily="17" charset="-128"/>
                <a:ea typeface="ＭＳ 明朝" panose="02020609040205080304" pitchFamily="17" charset="-128"/>
              </a:rPr>
              <a:t>いう．</a:t>
            </a:r>
            <a:r>
              <a:rPr lang="en-US" altLang="ja-JP" sz="1600" dirty="0">
                <a:latin typeface="ＭＳ 明朝" panose="02020609040205080304" pitchFamily="17" charset="-128"/>
                <a:ea typeface="ＭＳ 明朝" panose="02020609040205080304" pitchFamily="17" charset="-128"/>
              </a:rPr>
              <a:t> (</a:t>
            </a:r>
            <a:r>
              <a:rPr lang="en-US" altLang="ja-JP" sz="1600" dirty="0" err="1">
                <a:latin typeface="ＭＳ 明朝" panose="02020609040205080304" pitchFamily="17" charset="-128"/>
                <a:ea typeface="ＭＳ 明朝" panose="02020609040205080304" pitchFamily="17" charset="-128"/>
              </a:rPr>
              <a:t>n,k</a:t>
            </a:r>
            <a:r>
              <a:rPr lang="en-US" altLang="ja-JP" sz="1600" dirty="0">
                <a:latin typeface="ＭＳ 明朝" panose="02020609040205080304" pitchFamily="17" charset="-128"/>
                <a:ea typeface="ＭＳ 明朝" panose="02020609040205080304" pitchFamily="17" charset="-128"/>
              </a:rPr>
              <a:t>)</a:t>
            </a:r>
            <a:r>
              <a:rPr lang="ja-JP" altLang="en-US" sz="1600" dirty="0">
                <a:latin typeface="ＭＳ 明朝" panose="02020609040205080304" pitchFamily="17" charset="-128"/>
                <a:ea typeface="ＭＳ 明朝" panose="02020609040205080304" pitchFamily="17" charset="-128"/>
              </a:rPr>
              <a:t>線形</a:t>
            </a:r>
            <a:r>
              <a:rPr lang="ja-JP" altLang="en-US" sz="1600" dirty="0" smtClean="0">
                <a:latin typeface="ＭＳ 明朝" panose="02020609040205080304" pitchFamily="17" charset="-128"/>
                <a:ea typeface="ＭＳ 明朝" panose="02020609040205080304" pitchFamily="17" charset="-128"/>
              </a:rPr>
              <a:t>符号は</a:t>
            </a:r>
            <a:endParaRPr kumimoji="1" lang="ja-JP" altLang="en-US" sz="1600" dirty="0">
              <a:latin typeface="ＭＳ 明朝" panose="02020609040205080304" pitchFamily="17" charset="-128"/>
              <a:ea typeface="ＭＳ 明朝" panose="02020609040205080304" pitchFamily="17" charset="-128"/>
            </a:endParaRPr>
          </a:p>
        </p:txBody>
      </p:sp>
      <p:graphicFrame>
        <p:nvGraphicFramePr>
          <p:cNvPr id="4" name="表 3"/>
          <p:cNvGraphicFramePr>
            <a:graphicFrameLocks noGrp="1" noChangeAspect="1"/>
          </p:cNvGraphicFramePr>
          <p:nvPr>
            <p:extLst>
              <p:ext uri="{D42A27DB-BD31-4B8C-83A1-F6EECF244321}">
                <p14:modId xmlns:p14="http://schemas.microsoft.com/office/powerpoint/2010/main" val="3636184145"/>
              </p:ext>
            </p:extLst>
          </p:nvPr>
        </p:nvGraphicFramePr>
        <p:xfrm>
          <a:off x="6084168" y="3140967"/>
          <a:ext cx="2664296" cy="1854200"/>
        </p:xfrm>
        <a:graphic>
          <a:graphicData uri="http://schemas.openxmlformats.org/drawingml/2006/table">
            <a:tbl>
              <a:tblPr>
                <a:tableStyleId>{073A0DAA-6AF3-43AB-8588-CEC1D06C72B9}</a:tableStyleId>
              </a:tblPr>
              <a:tblGrid>
                <a:gridCol w="576064"/>
                <a:gridCol w="576064"/>
                <a:gridCol w="720080"/>
                <a:gridCol w="792088"/>
              </a:tblGrid>
              <a:tr h="370840">
                <a:tc>
                  <a:txBody>
                    <a:bodyPr/>
                    <a:lstStyle/>
                    <a:p>
                      <a:pPr algn="ctr"/>
                      <a:r>
                        <a:rPr kumimoji="1" lang="en-US" altLang="ja-JP" dirty="0" smtClean="0"/>
                        <a:t>a</a:t>
                      </a:r>
                      <a:endParaRPr kumimoji="1" lang="ja-JP" altLang="en-US"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dirty="0" smtClean="0"/>
                        <a:t>b</a:t>
                      </a: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dirty="0" err="1" smtClean="0"/>
                        <a:t>a+b</a:t>
                      </a: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dirty="0" smtClean="0"/>
                        <a:t>a</a:t>
                      </a:r>
                      <a:r>
                        <a:rPr kumimoji="1" lang="ja-JP" altLang="en-US" dirty="0" smtClean="0"/>
                        <a:t>・</a:t>
                      </a:r>
                      <a:r>
                        <a:rPr kumimoji="1" lang="en-US" altLang="ja-JP" dirty="0" smtClean="0"/>
                        <a:t>b</a:t>
                      </a:r>
                      <a:endParaRPr kumimoji="1" lang="ja-JP" altLang="en-US"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kumimoji="1" lang="en-US" altLang="ja-JP" dirty="0" smtClean="0"/>
                        <a:t>0</a:t>
                      </a:r>
                      <a:endParaRPr kumimoji="1" lang="ja-JP" altLang="en-US"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dirty="0" smtClean="0"/>
                        <a:t>0</a:t>
                      </a: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dirty="0" smtClean="0"/>
                        <a:t>0</a:t>
                      </a: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dirty="0" smtClean="0"/>
                        <a:t>0</a:t>
                      </a:r>
                      <a:endParaRPr kumimoji="1" lang="ja-JP" altLang="en-US"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kumimoji="1" lang="en-US" altLang="ja-JP" dirty="0" smtClean="0"/>
                        <a:t>0</a:t>
                      </a:r>
                      <a:endParaRPr kumimoji="1" lang="ja-JP" altLang="en-US"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dirty="0" smtClean="0"/>
                        <a:t>1</a:t>
                      </a: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dirty="0" smtClean="0"/>
                        <a:t>1</a:t>
                      </a: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dirty="0" smtClean="0"/>
                        <a:t>0</a:t>
                      </a:r>
                      <a:endParaRPr kumimoji="1" lang="ja-JP" altLang="en-US"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kumimoji="1" lang="en-US" altLang="ja-JP" dirty="0" smtClean="0"/>
                        <a:t>1</a:t>
                      </a:r>
                      <a:endParaRPr kumimoji="1" lang="ja-JP" altLang="en-US"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dirty="0" smtClean="0"/>
                        <a:t>0</a:t>
                      </a: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dirty="0" smtClean="0"/>
                        <a:t>0</a:t>
                      </a: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dirty="0" smtClean="0"/>
                        <a:t>0</a:t>
                      </a:r>
                      <a:endParaRPr kumimoji="1" lang="ja-JP" altLang="en-US"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kumimoji="1" lang="en-US" altLang="ja-JP" dirty="0" smtClean="0"/>
                        <a:t>1</a:t>
                      </a:r>
                      <a:endParaRPr kumimoji="1" lang="ja-JP" altLang="en-US"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kumimoji="1" lang="en-US" altLang="ja-JP" dirty="0" smtClean="0"/>
                        <a:t>1</a:t>
                      </a: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kumimoji="1" lang="en-US" altLang="ja-JP" dirty="0" smtClean="0">
                          <a:solidFill>
                            <a:srgbClr val="0000FF"/>
                          </a:solidFill>
                        </a:rPr>
                        <a:t>0</a:t>
                      </a:r>
                      <a:endParaRPr kumimoji="1" lang="ja-JP" altLang="en-US"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kumimoji="1" lang="en-US" altLang="ja-JP" dirty="0" smtClean="0"/>
                        <a:t>1</a:t>
                      </a:r>
                      <a:endParaRPr kumimoji="1" lang="ja-JP" altLang="en-US"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r>
            </a:tbl>
          </a:graphicData>
        </a:graphic>
      </p:graphicFrame>
      <p:pic>
        <p:nvPicPr>
          <p:cNvPr id="8704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1640" y="1556792"/>
            <a:ext cx="7021984" cy="1191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オブジェクト 4"/>
          <p:cNvGraphicFramePr>
            <a:graphicFrameLocks noChangeAspect="1"/>
          </p:cNvGraphicFramePr>
          <p:nvPr>
            <p:extLst>
              <p:ext uri="{D42A27DB-BD31-4B8C-83A1-F6EECF244321}">
                <p14:modId xmlns:p14="http://schemas.microsoft.com/office/powerpoint/2010/main" val="2499163691"/>
              </p:ext>
            </p:extLst>
          </p:nvPr>
        </p:nvGraphicFramePr>
        <p:xfrm>
          <a:off x="827584" y="4160167"/>
          <a:ext cx="3925888" cy="1789113"/>
        </p:xfrm>
        <a:graphic>
          <a:graphicData uri="http://schemas.openxmlformats.org/presentationml/2006/ole">
            <mc:AlternateContent xmlns:mc="http://schemas.openxmlformats.org/markup-compatibility/2006">
              <mc:Choice xmlns:v="urn:schemas-microsoft-com:vml" Requires="v">
                <p:oleObj spid="_x0000_s87105" name="Equation" r:id="rId4" imgW="3022560" imgH="1371600" progId="Equation.DSMT4">
                  <p:embed/>
                </p:oleObj>
              </mc:Choice>
              <mc:Fallback>
                <p:oleObj name="Equation" r:id="rId4" imgW="3022560" imgH="1371600" progId="Equation.DSMT4">
                  <p:embed/>
                  <p:pic>
                    <p:nvPicPr>
                      <p:cNvPr id="0" name="オブジェクト 15"/>
                      <p:cNvPicPr>
                        <a:picLocks noChangeAspect="1" noChangeArrowheads="1"/>
                      </p:cNvPicPr>
                      <p:nvPr/>
                    </p:nvPicPr>
                    <p:blipFill>
                      <a:blip r:embed="rId5"/>
                      <a:srcRect/>
                      <a:stretch>
                        <a:fillRect/>
                      </a:stretch>
                    </p:blipFill>
                    <p:spPr bwMode="auto">
                      <a:xfrm>
                        <a:off x="827584" y="4160167"/>
                        <a:ext cx="3925888" cy="178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テキスト ボックス 5"/>
          <p:cNvSpPr txBox="1"/>
          <p:nvPr/>
        </p:nvSpPr>
        <p:spPr>
          <a:xfrm>
            <a:off x="3419872" y="5661248"/>
            <a:ext cx="343364" cy="338554"/>
          </a:xfrm>
          <a:prstGeom prst="rect">
            <a:avLst/>
          </a:prstGeom>
          <a:noFill/>
        </p:spPr>
        <p:txBody>
          <a:bodyPr wrap="none" rtlCol="0">
            <a:spAutoFit/>
          </a:bodyPr>
          <a:lstStyle/>
          <a:p>
            <a:r>
              <a:rPr kumimoji="1" lang="en-US" altLang="ja-JP" sz="1600" dirty="0" smtClean="0"/>
              <a:t>G</a:t>
            </a:r>
            <a:endParaRPr kumimoji="1" lang="ja-JP" altLang="en-US" sz="1600" dirty="0"/>
          </a:p>
        </p:txBody>
      </p:sp>
      <p:sp>
        <p:nvSpPr>
          <p:cNvPr id="12" name="テキスト ボックス 11"/>
          <p:cNvSpPr txBox="1"/>
          <p:nvPr/>
        </p:nvSpPr>
        <p:spPr>
          <a:xfrm>
            <a:off x="5076056" y="5294511"/>
            <a:ext cx="1837362" cy="338554"/>
          </a:xfrm>
          <a:prstGeom prst="rect">
            <a:avLst/>
          </a:prstGeom>
          <a:noFill/>
        </p:spPr>
        <p:txBody>
          <a:bodyPr wrap="none" rtlCol="0">
            <a:spAutoFit/>
          </a:bodyPr>
          <a:lstStyle/>
          <a:p>
            <a:r>
              <a:rPr kumimoji="1" lang="en-US" altLang="ja-JP" sz="1600" dirty="0" smtClean="0"/>
              <a:t>G</a:t>
            </a:r>
            <a:r>
              <a:rPr kumimoji="1" lang="ja-JP" altLang="en-US" sz="1600" dirty="0" smtClean="0"/>
              <a:t>を</a:t>
            </a:r>
            <a:r>
              <a:rPr kumimoji="1" lang="ja-JP" altLang="en-US" sz="1600" dirty="0" smtClean="0">
                <a:solidFill>
                  <a:schemeClr val="tx2"/>
                </a:solidFill>
              </a:rPr>
              <a:t>生成行列</a:t>
            </a:r>
            <a:r>
              <a:rPr kumimoji="1" lang="ja-JP" altLang="en-US" sz="1600" dirty="0" smtClean="0"/>
              <a:t>という</a:t>
            </a:r>
            <a:endParaRPr kumimoji="1" lang="ja-JP" altLang="en-US" sz="1600" dirty="0"/>
          </a:p>
        </p:txBody>
      </p:sp>
      <p:cxnSp>
        <p:nvCxnSpPr>
          <p:cNvPr id="8" name="直線矢印コネクタ 7"/>
          <p:cNvCxnSpPr>
            <a:stCxn id="12" idx="1"/>
          </p:cNvCxnSpPr>
          <p:nvPr/>
        </p:nvCxnSpPr>
        <p:spPr bwMode="auto">
          <a:xfrm flipH="1">
            <a:off x="4355976" y="5463788"/>
            <a:ext cx="720080" cy="0"/>
          </a:xfrm>
          <a:prstGeom prst="straightConnector1">
            <a:avLst/>
          </a:prstGeom>
          <a:noFill/>
          <a:ln w="25400" cap="flat" cmpd="sng" algn="ctr">
            <a:solidFill>
              <a:schemeClr val="accent1"/>
            </a:solidFill>
            <a:prstDash val="solid"/>
            <a:round/>
            <a:headEnd type="none" w="med" len="med"/>
            <a:tailEnd type="arrow"/>
          </a:ln>
          <a:effectLst/>
        </p:spPr>
      </p:cxn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Grp="1" noChangeArrowheads="1"/>
          </p:cNvSpPr>
          <p:nvPr>
            <p:ph type="title"/>
          </p:nvPr>
        </p:nvSpPr>
        <p:spPr>
          <a:xfrm>
            <a:off x="457200" y="272951"/>
            <a:ext cx="8229600" cy="1139825"/>
          </a:xfrm>
        </p:spPr>
        <p:txBody>
          <a:bodyPr/>
          <a:lstStyle/>
          <a:p>
            <a:pPr eaLnBrk="1" hangingPunct="1"/>
            <a:r>
              <a:rPr lang="ja-JP" altLang="en-US" dirty="0" smtClean="0"/>
              <a:t>巡回符号の最小距離（１）</a:t>
            </a:r>
          </a:p>
        </p:txBody>
      </p:sp>
      <p:graphicFrame>
        <p:nvGraphicFramePr>
          <p:cNvPr id="6" name="オブジェクト 5"/>
          <p:cNvGraphicFramePr>
            <a:graphicFrameLocks noChangeAspect="1"/>
          </p:cNvGraphicFramePr>
          <p:nvPr>
            <p:extLst>
              <p:ext uri="{D42A27DB-BD31-4B8C-83A1-F6EECF244321}">
                <p14:modId xmlns:p14="http://schemas.microsoft.com/office/powerpoint/2010/main" val="3734449591"/>
              </p:ext>
            </p:extLst>
          </p:nvPr>
        </p:nvGraphicFramePr>
        <p:xfrm>
          <a:off x="1192213" y="1866354"/>
          <a:ext cx="7008812" cy="4298950"/>
        </p:xfrm>
        <a:graphic>
          <a:graphicData uri="http://schemas.openxmlformats.org/presentationml/2006/ole">
            <mc:AlternateContent xmlns:mc="http://schemas.openxmlformats.org/markup-compatibility/2006">
              <mc:Choice xmlns:v="urn:schemas-microsoft-com:vml" Requires="v">
                <p:oleObj spid="_x0000_s116751" name="Equation" r:id="rId4" imgW="5397480" imgH="3288960" progId="Equation.DSMT4">
                  <p:embed/>
                </p:oleObj>
              </mc:Choice>
              <mc:Fallback>
                <p:oleObj name="Equation" r:id="rId4" imgW="5397480" imgH="3288960" progId="Equation.DSMT4">
                  <p:embed/>
                  <p:pic>
                    <p:nvPicPr>
                      <p:cNvPr id="0" name=""/>
                      <p:cNvPicPr>
                        <a:picLocks noChangeAspect="1" noChangeArrowheads="1"/>
                      </p:cNvPicPr>
                      <p:nvPr/>
                    </p:nvPicPr>
                    <p:blipFill>
                      <a:blip r:embed="rId5"/>
                      <a:srcRect/>
                      <a:stretch>
                        <a:fillRect/>
                      </a:stretch>
                    </p:blipFill>
                    <p:spPr bwMode="auto">
                      <a:xfrm>
                        <a:off x="1192213" y="1866354"/>
                        <a:ext cx="7008812" cy="429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12936838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bwMode="auto">
          <a:xfrm>
            <a:off x="395536" y="1052736"/>
            <a:ext cx="8352928" cy="648072"/>
          </a:xfrm>
          <a:prstGeom prst="rect">
            <a:avLst/>
          </a:prstGeom>
          <a:solidFill>
            <a:schemeClr val="bg1"/>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Verdana" pitchFamily="34" charset="0"/>
              <a:ea typeface="ＭＳ Ｐゴシック" pitchFamily="50" charset="-128"/>
            </a:endParaRPr>
          </a:p>
        </p:txBody>
      </p:sp>
      <p:sp>
        <p:nvSpPr>
          <p:cNvPr id="5122" name="Rectangle 4"/>
          <p:cNvSpPr>
            <a:spLocks noGrp="1" noChangeArrowheads="1"/>
          </p:cNvSpPr>
          <p:nvPr>
            <p:ph type="title"/>
          </p:nvPr>
        </p:nvSpPr>
        <p:spPr>
          <a:xfrm>
            <a:off x="457200" y="-387424"/>
            <a:ext cx="8229600" cy="1139825"/>
          </a:xfrm>
        </p:spPr>
        <p:txBody>
          <a:bodyPr/>
          <a:lstStyle/>
          <a:p>
            <a:pPr eaLnBrk="1" hangingPunct="1"/>
            <a:r>
              <a:rPr lang="ja-JP" altLang="en-US" dirty="0" smtClean="0"/>
              <a:t>巡回符号の最小距離（２）</a:t>
            </a:r>
          </a:p>
        </p:txBody>
      </p:sp>
      <p:graphicFrame>
        <p:nvGraphicFramePr>
          <p:cNvPr id="6" name="オブジェクト 5"/>
          <p:cNvGraphicFramePr>
            <a:graphicFrameLocks noChangeAspect="1"/>
          </p:cNvGraphicFramePr>
          <p:nvPr>
            <p:extLst>
              <p:ext uri="{D42A27DB-BD31-4B8C-83A1-F6EECF244321}">
                <p14:modId xmlns:p14="http://schemas.microsoft.com/office/powerpoint/2010/main" val="3007474614"/>
              </p:ext>
            </p:extLst>
          </p:nvPr>
        </p:nvGraphicFramePr>
        <p:xfrm>
          <a:off x="400050" y="882997"/>
          <a:ext cx="8688388" cy="4994275"/>
        </p:xfrm>
        <a:graphic>
          <a:graphicData uri="http://schemas.openxmlformats.org/presentationml/2006/ole">
            <mc:AlternateContent xmlns:mc="http://schemas.openxmlformats.org/markup-compatibility/2006">
              <mc:Choice xmlns:v="urn:schemas-microsoft-com:vml" Requires="v">
                <p:oleObj spid="_x0000_s117770" name="Equation" r:id="rId4" imgW="6692760" imgH="3822480" progId="Equation.DSMT4">
                  <p:embed/>
                </p:oleObj>
              </mc:Choice>
              <mc:Fallback>
                <p:oleObj name="Equation" r:id="rId4" imgW="6692760" imgH="3822480" progId="Equation.DSMT4">
                  <p:embed/>
                  <p:pic>
                    <p:nvPicPr>
                      <p:cNvPr id="0" name=""/>
                      <p:cNvPicPr>
                        <a:picLocks noChangeAspect="1" noChangeArrowheads="1"/>
                      </p:cNvPicPr>
                      <p:nvPr/>
                    </p:nvPicPr>
                    <p:blipFill>
                      <a:blip r:embed="rId5"/>
                      <a:srcRect/>
                      <a:stretch>
                        <a:fillRect/>
                      </a:stretch>
                    </p:blipFill>
                    <p:spPr bwMode="auto">
                      <a:xfrm>
                        <a:off x="400050" y="882997"/>
                        <a:ext cx="8688388" cy="499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4287308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Grp="1" noChangeArrowheads="1"/>
          </p:cNvSpPr>
          <p:nvPr>
            <p:ph type="title"/>
          </p:nvPr>
        </p:nvSpPr>
        <p:spPr/>
        <p:txBody>
          <a:bodyPr/>
          <a:lstStyle/>
          <a:p>
            <a:pPr eaLnBrk="1" hangingPunct="1"/>
            <a:r>
              <a:rPr lang="en-US" altLang="ja-JP" dirty="0" smtClean="0"/>
              <a:t>BCH</a:t>
            </a:r>
            <a:r>
              <a:rPr lang="ja-JP" altLang="en-US" dirty="0" smtClean="0"/>
              <a:t>符号（１</a:t>
            </a:r>
            <a:r>
              <a:rPr lang="ja-JP" altLang="en-US" dirty="0"/>
              <a:t>）</a:t>
            </a:r>
            <a:r>
              <a:rPr lang="en-US" altLang="ja-JP" sz="2400" dirty="0" smtClean="0"/>
              <a:t>(Bose-Chaudhuri-</a:t>
            </a:r>
            <a:r>
              <a:rPr lang="en-US" altLang="ja-JP" sz="2400" dirty="0" err="1" smtClean="0"/>
              <a:t>Hocquenghem</a:t>
            </a:r>
            <a:r>
              <a:rPr lang="en-US" altLang="ja-JP" sz="2400" dirty="0" smtClean="0"/>
              <a:t> Code)</a:t>
            </a:r>
            <a:endParaRPr lang="ja-JP" altLang="en-US" sz="2400" dirty="0" smtClean="0"/>
          </a:p>
        </p:txBody>
      </p:sp>
      <p:graphicFrame>
        <p:nvGraphicFramePr>
          <p:cNvPr id="5" name="オブジェクト 4"/>
          <p:cNvGraphicFramePr>
            <a:graphicFrameLocks noChangeAspect="1"/>
          </p:cNvGraphicFramePr>
          <p:nvPr>
            <p:extLst>
              <p:ext uri="{D42A27DB-BD31-4B8C-83A1-F6EECF244321}">
                <p14:modId xmlns:p14="http://schemas.microsoft.com/office/powerpoint/2010/main" val="1358058931"/>
              </p:ext>
            </p:extLst>
          </p:nvPr>
        </p:nvGraphicFramePr>
        <p:xfrm>
          <a:off x="467544" y="1700808"/>
          <a:ext cx="8642350" cy="4778375"/>
        </p:xfrm>
        <a:graphic>
          <a:graphicData uri="http://schemas.openxmlformats.org/presentationml/2006/ole">
            <mc:AlternateContent xmlns:mc="http://schemas.openxmlformats.org/markup-compatibility/2006">
              <mc:Choice xmlns:v="urn:schemas-microsoft-com:vml" Requires="v">
                <p:oleObj spid="_x0000_s118787" name="Equation" r:id="rId3" imgW="6654600" imgH="3657600" progId="Equation.DSMT4">
                  <p:embed/>
                </p:oleObj>
              </mc:Choice>
              <mc:Fallback>
                <p:oleObj name="Equation" r:id="rId3" imgW="6654600" imgH="3657600" progId="Equation.DSMT4">
                  <p:embed/>
                  <p:pic>
                    <p:nvPicPr>
                      <p:cNvPr id="0" name=""/>
                      <p:cNvPicPr>
                        <a:picLocks noChangeAspect="1" noChangeArrowheads="1"/>
                      </p:cNvPicPr>
                      <p:nvPr/>
                    </p:nvPicPr>
                    <p:blipFill>
                      <a:blip r:embed="rId4"/>
                      <a:srcRect/>
                      <a:stretch>
                        <a:fillRect/>
                      </a:stretch>
                    </p:blipFill>
                    <p:spPr bwMode="auto">
                      <a:xfrm>
                        <a:off x="467544" y="1700808"/>
                        <a:ext cx="8642350" cy="477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Grp="1" noChangeArrowheads="1"/>
          </p:cNvSpPr>
          <p:nvPr>
            <p:ph type="title"/>
          </p:nvPr>
        </p:nvSpPr>
        <p:spPr/>
        <p:txBody>
          <a:bodyPr/>
          <a:lstStyle/>
          <a:p>
            <a:pPr eaLnBrk="1" hangingPunct="1"/>
            <a:r>
              <a:rPr lang="en-US" altLang="ja-JP" dirty="0" smtClean="0"/>
              <a:t>BCH</a:t>
            </a:r>
            <a:r>
              <a:rPr lang="ja-JP" altLang="en-US" dirty="0" smtClean="0"/>
              <a:t>符号（２）</a:t>
            </a:r>
            <a:r>
              <a:rPr lang="en-US" altLang="ja-JP" sz="2400" dirty="0" smtClean="0"/>
              <a:t>(Bose-Chaudhuri-</a:t>
            </a:r>
            <a:r>
              <a:rPr lang="en-US" altLang="ja-JP" sz="2400" dirty="0" err="1" smtClean="0"/>
              <a:t>Hocquenghem</a:t>
            </a:r>
            <a:r>
              <a:rPr lang="en-US" altLang="ja-JP" sz="2400" dirty="0" smtClean="0"/>
              <a:t> Code)</a:t>
            </a:r>
            <a:endParaRPr lang="ja-JP" altLang="en-US" sz="2400" dirty="0" smtClean="0"/>
          </a:p>
        </p:txBody>
      </p:sp>
      <p:graphicFrame>
        <p:nvGraphicFramePr>
          <p:cNvPr id="5" name="オブジェクト 4"/>
          <p:cNvGraphicFramePr>
            <a:graphicFrameLocks noChangeAspect="1"/>
          </p:cNvGraphicFramePr>
          <p:nvPr>
            <p:extLst>
              <p:ext uri="{D42A27DB-BD31-4B8C-83A1-F6EECF244321}">
                <p14:modId xmlns:p14="http://schemas.microsoft.com/office/powerpoint/2010/main" val="360845130"/>
              </p:ext>
            </p:extLst>
          </p:nvPr>
        </p:nvGraphicFramePr>
        <p:xfrm>
          <a:off x="282003" y="1529035"/>
          <a:ext cx="8826501" cy="5140325"/>
        </p:xfrm>
        <a:graphic>
          <a:graphicData uri="http://schemas.openxmlformats.org/presentationml/2006/ole">
            <mc:AlternateContent xmlns:mc="http://schemas.openxmlformats.org/markup-compatibility/2006">
              <mc:Choice xmlns:v="urn:schemas-microsoft-com:vml" Requires="v">
                <p:oleObj spid="_x0000_s119811" name="Equation" r:id="rId3" imgW="6794280" imgH="3936960" progId="Equation.DSMT4">
                  <p:embed/>
                </p:oleObj>
              </mc:Choice>
              <mc:Fallback>
                <p:oleObj name="Equation" r:id="rId3" imgW="6794280" imgH="3936960" progId="Equation.DSMT4">
                  <p:embed/>
                  <p:pic>
                    <p:nvPicPr>
                      <p:cNvPr id="0" name=""/>
                      <p:cNvPicPr>
                        <a:picLocks noChangeAspect="1" noChangeArrowheads="1"/>
                      </p:cNvPicPr>
                      <p:nvPr/>
                    </p:nvPicPr>
                    <p:blipFill>
                      <a:blip r:embed="rId4"/>
                      <a:srcRect/>
                      <a:stretch>
                        <a:fillRect/>
                      </a:stretch>
                    </p:blipFill>
                    <p:spPr bwMode="auto">
                      <a:xfrm>
                        <a:off x="282003" y="1529035"/>
                        <a:ext cx="8826501" cy="514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09327535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Grp="1" noChangeArrowheads="1"/>
          </p:cNvSpPr>
          <p:nvPr>
            <p:ph type="title"/>
          </p:nvPr>
        </p:nvSpPr>
        <p:spPr/>
        <p:txBody>
          <a:bodyPr/>
          <a:lstStyle/>
          <a:p>
            <a:pPr eaLnBrk="1" hangingPunct="1"/>
            <a:r>
              <a:rPr lang="en-US" altLang="ja-JP" dirty="0" smtClean="0"/>
              <a:t>BCH</a:t>
            </a:r>
            <a:r>
              <a:rPr lang="ja-JP" altLang="en-US" dirty="0" smtClean="0"/>
              <a:t>符号の復号（直接法（１））</a:t>
            </a:r>
            <a:endParaRPr lang="ja-JP" altLang="en-US" sz="2400" dirty="0" smtClean="0"/>
          </a:p>
        </p:txBody>
      </p:sp>
      <p:graphicFrame>
        <p:nvGraphicFramePr>
          <p:cNvPr id="5" name="オブジェクト 4"/>
          <p:cNvGraphicFramePr>
            <a:graphicFrameLocks noChangeAspect="1"/>
          </p:cNvGraphicFramePr>
          <p:nvPr>
            <p:extLst>
              <p:ext uri="{D42A27DB-BD31-4B8C-83A1-F6EECF244321}">
                <p14:modId xmlns:p14="http://schemas.microsoft.com/office/powerpoint/2010/main" val="1213573059"/>
              </p:ext>
            </p:extLst>
          </p:nvPr>
        </p:nvGraphicFramePr>
        <p:xfrm>
          <a:off x="539750" y="1604540"/>
          <a:ext cx="8331200" cy="4776788"/>
        </p:xfrm>
        <a:graphic>
          <a:graphicData uri="http://schemas.openxmlformats.org/presentationml/2006/ole">
            <mc:AlternateContent xmlns:mc="http://schemas.openxmlformats.org/markup-compatibility/2006">
              <mc:Choice xmlns:v="urn:schemas-microsoft-com:vml" Requires="v">
                <p:oleObj spid="_x0000_s120835" name="Equation" r:id="rId3" imgW="6413400" imgH="3657600" progId="Equation.DSMT4">
                  <p:embed/>
                </p:oleObj>
              </mc:Choice>
              <mc:Fallback>
                <p:oleObj name="Equation" r:id="rId3" imgW="6413400" imgH="3657600" progId="Equation.DSMT4">
                  <p:embed/>
                  <p:pic>
                    <p:nvPicPr>
                      <p:cNvPr id="0" name=""/>
                      <p:cNvPicPr>
                        <a:picLocks noChangeAspect="1" noChangeArrowheads="1"/>
                      </p:cNvPicPr>
                      <p:nvPr/>
                    </p:nvPicPr>
                    <p:blipFill>
                      <a:blip r:embed="rId4"/>
                      <a:srcRect/>
                      <a:stretch>
                        <a:fillRect/>
                      </a:stretch>
                    </p:blipFill>
                    <p:spPr bwMode="auto">
                      <a:xfrm>
                        <a:off x="539750" y="1604540"/>
                        <a:ext cx="8331200" cy="477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87864033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Grp="1" noChangeArrowheads="1"/>
          </p:cNvSpPr>
          <p:nvPr>
            <p:ph type="title"/>
          </p:nvPr>
        </p:nvSpPr>
        <p:spPr/>
        <p:txBody>
          <a:bodyPr/>
          <a:lstStyle/>
          <a:p>
            <a:pPr eaLnBrk="1" hangingPunct="1"/>
            <a:r>
              <a:rPr lang="en-US" altLang="ja-JP" dirty="0" smtClean="0"/>
              <a:t>BCH</a:t>
            </a:r>
            <a:r>
              <a:rPr lang="ja-JP" altLang="en-US" dirty="0" smtClean="0"/>
              <a:t>符号の復号（直接法（２））</a:t>
            </a:r>
            <a:endParaRPr lang="ja-JP" altLang="en-US" sz="2400" dirty="0" smtClean="0"/>
          </a:p>
        </p:txBody>
      </p:sp>
      <p:graphicFrame>
        <p:nvGraphicFramePr>
          <p:cNvPr id="2" name="オブジェクト 1"/>
          <p:cNvGraphicFramePr>
            <a:graphicFrameLocks noChangeAspect="1"/>
          </p:cNvGraphicFramePr>
          <p:nvPr>
            <p:extLst>
              <p:ext uri="{D42A27DB-BD31-4B8C-83A1-F6EECF244321}">
                <p14:modId xmlns:p14="http://schemas.microsoft.com/office/powerpoint/2010/main" val="2696489916"/>
              </p:ext>
            </p:extLst>
          </p:nvPr>
        </p:nvGraphicFramePr>
        <p:xfrm>
          <a:off x="755576" y="1700808"/>
          <a:ext cx="7689850" cy="3497262"/>
        </p:xfrm>
        <a:graphic>
          <a:graphicData uri="http://schemas.openxmlformats.org/presentationml/2006/ole">
            <mc:AlternateContent xmlns:mc="http://schemas.openxmlformats.org/markup-compatibility/2006">
              <mc:Choice xmlns:v="urn:schemas-microsoft-com:vml" Requires="v">
                <p:oleObj spid="_x0000_s121859" name="Equation" r:id="rId3" imgW="5918040" imgH="2679480" progId="Equation.DSMT4">
                  <p:embed/>
                </p:oleObj>
              </mc:Choice>
              <mc:Fallback>
                <p:oleObj name="Equation" r:id="rId3" imgW="5918040" imgH="2679480" progId="Equation.DSMT4">
                  <p:embed/>
                  <p:pic>
                    <p:nvPicPr>
                      <p:cNvPr id="0" name=""/>
                      <p:cNvPicPr>
                        <a:picLocks noChangeAspect="1" noChangeArrowheads="1"/>
                      </p:cNvPicPr>
                      <p:nvPr/>
                    </p:nvPicPr>
                    <p:blipFill>
                      <a:blip r:embed="rId4"/>
                      <a:srcRect/>
                      <a:stretch>
                        <a:fillRect/>
                      </a:stretch>
                    </p:blipFill>
                    <p:spPr bwMode="auto">
                      <a:xfrm>
                        <a:off x="755576" y="1700808"/>
                        <a:ext cx="7689850" cy="349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24788267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Grp="1" noChangeArrowheads="1"/>
          </p:cNvSpPr>
          <p:nvPr>
            <p:ph type="title"/>
          </p:nvPr>
        </p:nvSpPr>
        <p:spPr/>
        <p:txBody>
          <a:bodyPr/>
          <a:lstStyle/>
          <a:p>
            <a:pPr eaLnBrk="1" hangingPunct="1"/>
            <a:r>
              <a:rPr lang="en-US" altLang="ja-JP" sz="3600" dirty="0" smtClean="0"/>
              <a:t>BCH</a:t>
            </a:r>
            <a:r>
              <a:rPr lang="ja-JP" altLang="en-US" sz="3600" dirty="0" smtClean="0"/>
              <a:t>符号の復号（ピーターソン法（１））</a:t>
            </a:r>
          </a:p>
        </p:txBody>
      </p:sp>
      <p:pic>
        <p:nvPicPr>
          <p:cNvPr id="12288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0326" y="1772195"/>
            <a:ext cx="4757738" cy="35290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4" name="表 3"/>
          <p:cNvGraphicFramePr>
            <a:graphicFrameLocks noGrp="1"/>
          </p:cNvGraphicFramePr>
          <p:nvPr>
            <p:extLst>
              <p:ext uri="{D42A27DB-BD31-4B8C-83A1-F6EECF244321}">
                <p14:modId xmlns:p14="http://schemas.microsoft.com/office/powerpoint/2010/main" val="4147375007"/>
              </p:ext>
            </p:extLst>
          </p:nvPr>
        </p:nvGraphicFramePr>
        <p:xfrm>
          <a:off x="5220072" y="1666693"/>
          <a:ext cx="3775604" cy="4530725"/>
        </p:xfrm>
        <a:graphic>
          <a:graphicData uri="http://schemas.openxmlformats.org/drawingml/2006/table">
            <a:tbl>
              <a:tblPr/>
              <a:tblGrid>
                <a:gridCol w="3775604"/>
              </a:tblGrid>
              <a:tr h="293658">
                <a:tc>
                  <a:txBody>
                    <a:bodyPr/>
                    <a:lstStyle/>
                    <a:p>
                      <a:r>
                        <a:rPr lang="ja-JP" altLang="en-US" sz="800" dirty="0"/>
                        <a:t>ハワイ大学マノア校情報科学部教授</a:t>
                      </a:r>
                      <a:br>
                        <a:rPr lang="ja-JP" altLang="en-US" sz="800" dirty="0"/>
                      </a:br>
                      <a:r>
                        <a:rPr lang="en-US" altLang="ja-JP" sz="800" dirty="0"/>
                        <a:t>1924 - 2009</a:t>
                      </a:r>
                    </a:p>
                  </a:txBody>
                  <a:tcPr marL="41951" marR="41951" marT="20976" marB="20976" anchor="ctr">
                    <a:lnL>
                      <a:noFill/>
                    </a:lnL>
                    <a:lnR>
                      <a:noFill/>
                    </a:lnR>
                    <a:lnT>
                      <a:noFill/>
                    </a:lnT>
                    <a:lnB>
                      <a:noFill/>
                    </a:lnB>
                  </a:tcPr>
                </a:tc>
              </a:tr>
              <a:tr h="167805">
                <a:tc>
                  <a:txBody>
                    <a:bodyPr/>
                    <a:lstStyle/>
                    <a:p>
                      <a:r>
                        <a:rPr lang="ja-JP" altLang="en-US" sz="800" dirty="0"/>
                        <a:t>授賞理由</a:t>
                      </a:r>
                    </a:p>
                  </a:txBody>
                  <a:tcPr marL="41951" marR="41951" marT="20976" marB="20976" anchor="ctr">
                    <a:lnL>
                      <a:noFill/>
                    </a:lnL>
                    <a:lnR>
                      <a:noFill/>
                    </a:lnR>
                    <a:lnT>
                      <a:noFill/>
                    </a:lnT>
                    <a:lnB>
                      <a:noFill/>
                    </a:lnB>
                  </a:tcPr>
                </a:tc>
              </a:tr>
              <a:tr h="4069262">
                <a:tc>
                  <a:txBody>
                    <a:bodyPr/>
                    <a:lstStyle/>
                    <a:p>
                      <a:r>
                        <a:rPr lang="ja-JP" altLang="en-US" sz="800" dirty="0"/>
                        <a:t>　ウェスレイ･ピーターソン博士は現在の情報技術に基本的な役割を果たしつつあるデジタル技術の分野において、その最も重要な要素である符号理論に関する先駆的研究を行い、極めて顕著な成果を挙げた。</a:t>
                      </a:r>
                    </a:p>
                    <a:p>
                      <a:r>
                        <a:rPr lang="ja-JP" altLang="en-US" sz="800" dirty="0"/>
                        <a:t>　すなわち、同博士は、現在のデジタル通信、デジタル放送、デジタル記録の高信頼化にとって不可欠なものとなっている誤り訂正 符号（誤り検出符号を含む）の基礎理論を確立するとともに、その実用化への道を拓く数々の提案･発明を行い、デジタル技術の進歩に決定的な影響を与えた。</a:t>
                      </a:r>
                    </a:p>
                    <a:p>
                      <a:r>
                        <a:rPr lang="ja-JP" altLang="en-US" sz="800" dirty="0"/>
                        <a:t>　誤り訂正符号の基礎理論である代数的符号理論は、</a:t>
                      </a:r>
                      <a:r>
                        <a:rPr lang="en-US" altLang="ja-JP" sz="800" dirty="0"/>
                        <a:t>1961</a:t>
                      </a:r>
                      <a:r>
                        <a:rPr lang="ja-JP" altLang="en-US" sz="800" dirty="0"/>
                        <a:t>年に出版されたピーターソン博士の名著「誤り訂正符号」によって創 </a:t>
                      </a:r>
                      <a:r>
                        <a:rPr lang="ja-JP" altLang="en-US" sz="800" dirty="0" err="1"/>
                        <a:t>始されたと</a:t>
                      </a:r>
                      <a:r>
                        <a:rPr lang="ja-JP" altLang="en-US" sz="800" dirty="0"/>
                        <a:t>いうことができる。同博士は、この著書により、誤り訂正符号に関する用語や概念を確立し、現代代数学を基礎とする代数的符号理論の枠組みを構築 するとともに、誤り訂正符号の符号化法や復号法、装置化法の体系を確立した。</a:t>
                      </a:r>
                    </a:p>
                    <a:p>
                      <a:r>
                        <a:rPr lang="ja-JP" altLang="en-US" sz="800" dirty="0"/>
                        <a:t>　符号理論の研究者にとってバイブルともいわれるこの著書は、多くの国の言語に翻訳され、「代数的符号理論の創始者」としての 同博士の名を不動のものとしている。電気工学、情報科学のカリキュラムに現代代数学が取り入れられることになったのも同博士の著書によるところが大きい。 かつては、工学の分野でほとんど関心を持たれることの無かった現代代数学が、この著書により、誤り訂正符号の工学的応用に極めて有用であることが示され、 現在で、符号理論、暗号理論、有限状態機械の理論などの基礎となっている。</a:t>
                      </a:r>
                    </a:p>
                    <a:p>
                      <a:r>
                        <a:rPr lang="ja-JP" altLang="en-US" sz="800" dirty="0"/>
                        <a:t>　同書の内容はピーターソン博士の多くの独創的な研究成果を柱として構成されているが、その主要なものを挙げると次の通りであ る。現在のほとんど全てのデジタル通信システムやあらゆるコンピュータディスクには誤り検出のためにピーターソン博士の提案によって巡回冗長検査が用い</a:t>
                      </a:r>
                      <a:r>
                        <a:rPr lang="ja-JP" altLang="en-US" sz="800" dirty="0" err="1"/>
                        <a:t>ら</a:t>
                      </a:r>
                      <a:r>
                        <a:rPr lang="ja-JP" altLang="en-US" sz="800" dirty="0"/>
                        <a:t> </a:t>
                      </a:r>
                      <a:r>
                        <a:rPr lang="ja-JP" altLang="en-US" sz="800" dirty="0" err="1"/>
                        <a:t>れて</a:t>
                      </a:r>
                      <a:r>
                        <a:rPr lang="ja-JP" altLang="en-US" sz="800" dirty="0"/>
                        <a:t>きたが、さらに最近では、同博士が創始した代数概念を基礎とするさらに進歩した誤り検出･訂正システムに変わってきている。また、今日、コンパクト ディスクの誤り訂正をはじめ広く実用に供されているリードソロモン符号は</a:t>
                      </a:r>
                      <a:r>
                        <a:rPr lang="en-US" altLang="ja-JP" sz="800" dirty="0"/>
                        <a:t>BCH</a:t>
                      </a:r>
                      <a:r>
                        <a:rPr lang="ja-JP" altLang="en-US" sz="800" dirty="0"/>
                        <a:t>符号と呼ばれる誤り訂正符号の一種であるが、同博士は</a:t>
                      </a:r>
                      <a:r>
                        <a:rPr lang="en-US" altLang="ja-JP" sz="800" dirty="0"/>
                        <a:t>BCH</a:t>
                      </a:r>
                      <a:r>
                        <a:rPr lang="ja-JP" altLang="en-US" sz="800" dirty="0"/>
                        <a:t>符号の実際的な 復号法の最初の発明者でもある。さらに同博士は巡回符号の符号化や復号のための実用的なシフトレジスタ回路をも発明した。これらの発明は、誤り訂正符号の 産業応用に 決定的な貢献をしている。</a:t>
                      </a:r>
                    </a:p>
                    <a:p>
                      <a:r>
                        <a:rPr lang="ja-JP" altLang="en-US" sz="800" dirty="0"/>
                        <a:t>　このように、今日のデジタル通信、デジタル放送、デジタル記録にはピーターソン博士の研究成果が欠くべからざるものとして広く利用されており、その卓越した学術的ならびに技術的功績は日本国際賞の受賞者として誠にふさわしいものである。 </a:t>
                      </a:r>
                    </a:p>
                  </a:txBody>
                  <a:tcPr marL="41951" marR="41951" marT="20976" marB="20976" anchor="ctr">
                    <a:lnL>
                      <a:noFill/>
                    </a:lnL>
                    <a:lnR>
                      <a:noFill/>
                    </a:lnR>
                    <a:lnT>
                      <a:noFill/>
                    </a:lnT>
                    <a:lnB>
                      <a:noFill/>
                    </a:lnB>
                  </a:tcPr>
                </a:tc>
              </a:tr>
            </a:tbl>
          </a:graphicData>
        </a:graphic>
      </p:graphicFrame>
    </p:spTree>
    <p:extLst>
      <p:ext uri="{BB962C8B-B14F-4D97-AF65-F5344CB8AC3E}">
        <p14:creationId xmlns:p14="http://schemas.microsoft.com/office/powerpoint/2010/main" val="383130208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323528" y="1196752"/>
            <a:ext cx="8424936" cy="369332"/>
          </a:xfrm>
          <a:prstGeom prst="rect">
            <a:avLst/>
          </a:prstGeom>
          <a:solidFill>
            <a:schemeClr val="bg1"/>
          </a:solidFill>
        </p:spPr>
        <p:txBody>
          <a:bodyPr wrap="square" rtlCol="0">
            <a:spAutoFit/>
          </a:bodyPr>
          <a:lstStyle/>
          <a:p>
            <a:endParaRPr kumimoji="1" lang="ja-JP" altLang="en-US" dirty="0"/>
          </a:p>
        </p:txBody>
      </p:sp>
      <p:sp>
        <p:nvSpPr>
          <p:cNvPr id="5122" name="Rectangle 4"/>
          <p:cNvSpPr>
            <a:spLocks noGrp="1" noChangeArrowheads="1"/>
          </p:cNvSpPr>
          <p:nvPr>
            <p:ph type="title"/>
          </p:nvPr>
        </p:nvSpPr>
        <p:spPr>
          <a:xfrm>
            <a:off x="457200" y="-519137"/>
            <a:ext cx="8229600" cy="1139825"/>
          </a:xfrm>
        </p:spPr>
        <p:txBody>
          <a:bodyPr/>
          <a:lstStyle/>
          <a:p>
            <a:pPr eaLnBrk="1" hangingPunct="1"/>
            <a:r>
              <a:rPr lang="en-US" altLang="ja-JP" sz="3600" dirty="0" smtClean="0"/>
              <a:t>BCH</a:t>
            </a:r>
            <a:r>
              <a:rPr lang="ja-JP" altLang="en-US" sz="3600" dirty="0" smtClean="0"/>
              <a:t>符号の復号（ピーターソン法（２））</a:t>
            </a:r>
          </a:p>
        </p:txBody>
      </p:sp>
      <p:graphicFrame>
        <p:nvGraphicFramePr>
          <p:cNvPr id="2" name="オブジェクト 1"/>
          <p:cNvGraphicFramePr>
            <a:graphicFrameLocks noChangeAspect="1"/>
          </p:cNvGraphicFramePr>
          <p:nvPr>
            <p:extLst>
              <p:ext uri="{D42A27DB-BD31-4B8C-83A1-F6EECF244321}">
                <p14:modId xmlns:p14="http://schemas.microsoft.com/office/powerpoint/2010/main" val="2050950196"/>
              </p:ext>
            </p:extLst>
          </p:nvPr>
        </p:nvGraphicFramePr>
        <p:xfrm>
          <a:off x="417264" y="764704"/>
          <a:ext cx="8331200" cy="5588000"/>
        </p:xfrm>
        <a:graphic>
          <a:graphicData uri="http://schemas.openxmlformats.org/presentationml/2006/ole">
            <mc:AlternateContent xmlns:mc="http://schemas.openxmlformats.org/markup-compatibility/2006">
              <mc:Choice xmlns:v="urn:schemas-microsoft-com:vml" Requires="v">
                <p:oleObj spid="_x0000_s122883" name="Equation" r:id="rId3" imgW="6413400" imgH="4279680" progId="Equation.DSMT4">
                  <p:embed/>
                </p:oleObj>
              </mc:Choice>
              <mc:Fallback>
                <p:oleObj name="Equation" r:id="rId3" imgW="6413400" imgH="4279680" progId="Equation.DSMT4">
                  <p:embed/>
                  <p:pic>
                    <p:nvPicPr>
                      <p:cNvPr id="0" name=""/>
                      <p:cNvPicPr>
                        <a:picLocks noChangeAspect="1" noChangeArrowheads="1"/>
                      </p:cNvPicPr>
                      <p:nvPr/>
                    </p:nvPicPr>
                    <p:blipFill>
                      <a:blip r:embed="rId4"/>
                      <a:srcRect/>
                      <a:stretch>
                        <a:fillRect/>
                      </a:stretch>
                    </p:blipFill>
                    <p:spPr bwMode="auto">
                      <a:xfrm>
                        <a:off x="417264" y="764704"/>
                        <a:ext cx="8331200" cy="558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テキスト ボックス 5"/>
          <p:cNvSpPr txBox="1"/>
          <p:nvPr/>
        </p:nvSpPr>
        <p:spPr>
          <a:xfrm>
            <a:off x="3779912" y="5651956"/>
            <a:ext cx="595035" cy="369332"/>
          </a:xfrm>
          <a:prstGeom prst="rect">
            <a:avLst/>
          </a:prstGeom>
          <a:noFill/>
        </p:spPr>
        <p:txBody>
          <a:bodyPr wrap="none" rtlCol="0">
            <a:spAutoFit/>
          </a:bodyPr>
          <a:lstStyle/>
          <a:p>
            <a:r>
              <a:rPr kumimoji="1" lang="ja-JP" altLang="en-US" dirty="0" smtClean="0"/>
              <a:t>（Ｂ）</a:t>
            </a:r>
            <a:endParaRPr kumimoji="1" lang="ja-JP" altLang="en-US" dirty="0"/>
          </a:p>
        </p:txBody>
      </p:sp>
      <p:sp>
        <p:nvSpPr>
          <p:cNvPr id="9" name="テキスト ボックス 8"/>
          <p:cNvSpPr txBox="1"/>
          <p:nvPr/>
        </p:nvSpPr>
        <p:spPr>
          <a:xfrm>
            <a:off x="3779912" y="3964414"/>
            <a:ext cx="580608" cy="369332"/>
          </a:xfrm>
          <a:prstGeom prst="rect">
            <a:avLst/>
          </a:prstGeom>
          <a:noFill/>
        </p:spPr>
        <p:txBody>
          <a:bodyPr wrap="none" rtlCol="0">
            <a:spAutoFit/>
          </a:bodyPr>
          <a:lstStyle/>
          <a:p>
            <a:r>
              <a:rPr kumimoji="1" lang="ja-JP" altLang="en-US" dirty="0" smtClean="0"/>
              <a:t>（Ａ）</a:t>
            </a:r>
            <a:endParaRPr kumimoji="1" lang="ja-JP" altLang="en-US" dirty="0"/>
          </a:p>
        </p:txBody>
      </p:sp>
    </p:spTree>
    <p:extLst>
      <p:ext uri="{BB962C8B-B14F-4D97-AF65-F5344CB8AC3E}">
        <p14:creationId xmlns:p14="http://schemas.microsoft.com/office/powerpoint/2010/main" val="301394604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323528" y="1196752"/>
            <a:ext cx="8424936" cy="369332"/>
          </a:xfrm>
          <a:prstGeom prst="rect">
            <a:avLst/>
          </a:prstGeom>
          <a:solidFill>
            <a:schemeClr val="bg1"/>
          </a:solidFill>
        </p:spPr>
        <p:txBody>
          <a:bodyPr wrap="square" rtlCol="0">
            <a:spAutoFit/>
          </a:bodyPr>
          <a:lstStyle/>
          <a:p>
            <a:endParaRPr kumimoji="1" lang="ja-JP" altLang="en-US" dirty="0"/>
          </a:p>
        </p:txBody>
      </p:sp>
      <p:sp>
        <p:nvSpPr>
          <p:cNvPr id="5122" name="Rectangle 4"/>
          <p:cNvSpPr>
            <a:spLocks noGrp="1" noChangeArrowheads="1"/>
          </p:cNvSpPr>
          <p:nvPr>
            <p:ph type="title"/>
          </p:nvPr>
        </p:nvSpPr>
        <p:spPr>
          <a:xfrm>
            <a:off x="457200" y="-519137"/>
            <a:ext cx="8229600" cy="1139825"/>
          </a:xfrm>
        </p:spPr>
        <p:txBody>
          <a:bodyPr/>
          <a:lstStyle/>
          <a:p>
            <a:pPr eaLnBrk="1" hangingPunct="1"/>
            <a:r>
              <a:rPr lang="en-US" altLang="ja-JP" sz="3600" dirty="0" smtClean="0"/>
              <a:t>BCH</a:t>
            </a:r>
            <a:r>
              <a:rPr lang="ja-JP" altLang="en-US" sz="3600" dirty="0" smtClean="0"/>
              <a:t>符号の復号（ピーターソン法（２））</a:t>
            </a:r>
          </a:p>
        </p:txBody>
      </p:sp>
      <p:graphicFrame>
        <p:nvGraphicFramePr>
          <p:cNvPr id="2" name="オブジェクト 1"/>
          <p:cNvGraphicFramePr>
            <a:graphicFrameLocks noChangeAspect="1"/>
          </p:cNvGraphicFramePr>
          <p:nvPr>
            <p:extLst>
              <p:ext uri="{D42A27DB-BD31-4B8C-83A1-F6EECF244321}">
                <p14:modId xmlns:p14="http://schemas.microsoft.com/office/powerpoint/2010/main" val="114754572"/>
              </p:ext>
            </p:extLst>
          </p:nvPr>
        </p:nvGraphicFramePr>
        <p:xfrm>
          <a:off x="455687" y="782786"/>
          <a:ext cx="7932737" cy="5670550"/>
        </p:xfrm>
        <a:graphic>
          <a:graphicData uri="http://schemas.openxmlformats.org/presentationml/2006/ole">
            <mc:AlternateContent xmlns:mc="http://schemas.openxmlformats.org/markup-compatibility/2006">
              <mc:Choice xmlns:v="urn:schemas-microsoft-com:vml" Requires="v">
                <p:oleObj spid="_x0000_s123908" name="Equation" r:id="rId3" imgW="6108480" imgH="4343400" progId="Equation.DSMT4">
                  <p:embed/>
                </p:oleObj>
              </mc:Choice>
              <mc:Fallback>
                <p:oleObj name="Equation" r:id="rId3" imgW="6108480" imgH="4343400" progId="Equation.DSMT4">
                  <p:embed/>
                  <p:pic>
                    <p:nvPicPr>
                      <p:cNvPr id="0" name=""/>
                      <p:cNvPicPr>
                        <a:picLocks noChangeAspect="1" noChangeArrowheads="1"/>
                      </p:cNvPicPr>
                      <p:nvPr/>
                    </p:nvPicPr>
                    <p:blipFill>
                      <a:blip r:embed="rId4"/>
                      <a:srcRect/>
                      <a:stretch>
                        <a:fillRect/>
                      </a:stretch>
                    </p:blipFill>
                    <p:spPr bwMode="auto">
                      <a:xfrm>
                        <a:off x="455687" y="782786"/>
                        <a:ext cx="7932737" cy="567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 name="オブジェクト 2"/>
          <p:cNvGraphicFramePr>
            <a:graphicFrameLocks noChangeAspect="1"/>
          </p:cNvGraphicFramePr>
          <p:nvPr>
            <p:extLst>
              <p:ext uri="{D42A27DB-BD31-4B8C-83A1-F6EECF244321}">
                <p14:modId xmlns:p14="http://schemas.microsoft.com/office/powerpoint/2010/main" val="3434631442"/>
              </p:ext>
            </p:extLst>
          </p:nvPr>
        </p:nvGraphicFramePr>
        <p:xfrm>
          <a:off x="6791325" y="2205038"/>
          <a:ext cx="2057400" cy="228600"/>
        </p:xfrm>
        <a:graphic>
          <a:graphicData uri="http://schemas.openxmlformats.org/presentationml/2006/ole">
            <mc:AlternateContent xmlns:mc="http://schemas.openxmlformats.org/markup-compatibility/2006">
              <mc:Choice xmlns:v="urn:schemas-microsoft-com:vml" Requires="v">
                <p:oleObj spid="_x0000_s123909" name="Equation" r:id="rId5" imgW="2057400" imgH="228600" progId="Equation.DSMT4">
                  <p:embed/>
                </p:oleObj>
              </mc:Choice>
              <mc:Fallback>
                <p:oleObj name="Equation" r:id="rId5" imgW="2057400" imgH="228600" progId="Equation.DSMT4">
                  <p:embed/>
                  <p:pic>
                    <p:nvPicPr>
                      <p:cNvPr id="0" name=""/>
                      <p:cNvPicPr>
                        <a:picLocks noChangeAspect="1" noChangeArrowheads="1"/>
                      </p:cNvPicPr>
                      <p:nvPr/>
                    </p:nvPicPr>
                    <p:blipFill>
                      <a:blip r:embed="rId6"/>
                      <a:srcRect/>
                      <a:stretch>
                        <a:fillRect/>
                      </a:stretch>
                    </p:blipFill>
                    <p:spPr bwMode="auto">
                      <a:xfrm>
                        <a:off x="6791325" y="2205038"/>
                        <a:ext cx="2057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角丸四角形 3"/>
          <p:cNvSpPr/>
          <p:nvPr/>
        </p:nvSpPr>
        <p:spPr bwMode="auto">
          <a:xfrm>
            <a:off x="6732240" y="1916832"/>
            <a:ext cx="2088232" cy="720080"/>
          </a:xfrm>
          <a:prstGeom prst="roundRect">
            <a:avLst/>
          </a:prstGeom>
          <a:noFill/>
          <a:ln w="254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Verdana" pitchFamily="34" charset="0"/>
              <a:ea typeface="ＭＳ Ｐゴシック" pitchFamily="50" charset="-128"/>
            </a:endParaRPr>
          </a:p>
        </p:txBody>
      </p:sp>
    </p:spTree>
    <p:extLst>
      <p:ext uri="{BB962C8B-B14F-4D97-AF65-F5344CB8AC3E}">
        <p14:creationId xmlns:p14="http://schemas.microsoft.com/office/powerpoint/2010/main" val="419872780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323528" y="1196752"/>
            <a:ext cx="8424936" cy="369332"/>
          </a:xfrm>
          <a:prstGeom prst="rect">
            <a:avLst/>
          </a:prstGeom>
          <a:solidFill>
            <a:schemeClr val="bg1"/>
          </a:solidFill>
        </p:spPr>
        <p:txBody>
          <a:bodyPr wrap="square" rtlCol="0">
            <a:spAutoFit/>
          </a:bodyPr>
          <a:lstStyle/>
          <a:p>
            <a:endParaRPr kumimoji="1" lang="ja-JP" altLang="en-US" dirty="0"/>
          </a:p>
        </p:txBody>
      </p:sp>
      <p:sp>
        <p:nvSpPr>
          <p:cNvPr id="5122" name="Rectangle 4"/>
          <p:cNvSpPr>
            <a:spLocks noGrp="1" noChangeArrowheads="1"/>
          </p:cNvSpPr>
          <p:nvPr>
            <p:ph type="title"/>
          </p:nvPr>
        </p:nvSpPr>
        <p:spPr>
          <a:xfrm>
            <a:off x="457200" y="-519137"/>
            <a:ext cx="8229600" cy="1139825"/>
          </a:xfrm>
        </p:spPr>
        <p:txBody>
          <a:bodyPr/>
          <a:lstStyle/>
          <a:p>
            <a:pPr eaLnBrk="1" hangingPunct="1"/>
            <a:r>
              <a:rPr lang="en-US" altLang="ja-JP" sz="3600" dirty="0" smtClean="0"/>
              <a:t>BCH</a:t>
            </a:r>
            <a:r>
              <a:rPr lang="ja-JP" altLang="en-US" sz="3600" dirty="0" smtClean="0"/>
              <a:t>符号の復号（ピーターソン法（</a:t>
            </a:r>
            <a:r>
              <a:rPr lang="ja-JP" altLang="en-US" sz="3600" dirty="0"/>
              <a:t>３</a:t>
            </a:r>
            <a:r>
              <a:rPr lang="ja-JP" altLang="en-US" sz="3600" dirty="0" smtClean="0"/>
              <a:t>））</a:t>
            </a:r>
          </a:p>
        </p:txBody>
      </p:sp>
      <p:graphicFrame>
        <p:nvGraphicFramePr>
          <p:cNvPr id="6" name="オブジェクト 5"/>
          <p:cNvGraphicFramePr>
            <a:graphicFrameLocks noChangeAspect="1"/>
          </p:cNvGraphicFramePr>
          <p:nvPr>
            <p:extLst>
              <p:ext uri="{D42A27DB-BD31-4B8C-83A1-F6EECF244321}">
                <p14:modId xmlns:p14="http://schemas.microsoft.com/office/powerpoint/2010/main" val="849944982"/>
              </p:ext>
            </p:extLst>
          </p:nvPr>
        </p:nvGraphicFramePr>
        <p:xfrm>
          <a:off x="683568" y="874040"/>
          <a:ext cx="5778360" cy="5435280"/>
        </p:xfrm>
        <a:graphic>
          <a:graphicData uri="http://schemas.openxmlformats.org/presentationml/2006/ole">
            <mc:AlternateContent xmlns:mc="http://schemas.openxmlformats.org/markup-compatibility/2006">
              <mc:Choice xmlns:v="urn:schemas-microsoft-com:vml" Requires="v">
                <p:oleObj spid="_x0000_s124932" name="Equation" r:id="rId3" imgW="5778360" imgH="5435280" progId="Equation.DSMT4">
                  <p:embed/>
                </p:oleObj>
              </mc:Choice>
              <mc:Fallback>
                <p:oleObj name="Equation" r:id="rId3" imgW="5778360" imgH="5435280" progId="Equation.DSMT4">
                  <p:embed/>
                  <p:pic>
                    <p:nvPicPr>
                      <p:cNvPr id="0" name=""/>
                      <p:cNvPicPr>
                        <a:picLocks noChangeAspect="1" noChangeArrowheads="1"/>
                      </p:cNvPicPr>
                      <p:nvPr/>
                    </p:nvPicPr>
                    <p:blipFill>
                      <a:blip r:embed="rId4"/>
                      <a:srcRect/>
                      <a:stretch>
                        <a:fillRect/>
                      </a:stretch>
                    </p:blipFill>
                    <p:spPr bwMode="auto">
                      <a:xfrm>
                        <a:off x="683568" y="874040"/>
                        <a:ext cx="5778360" cy="5435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8" name="直線コネクタ 7"/>
          <p:cNvCxnSpPr/>
          <p:nvPr/>
        </p:nvCxnSpPr>
        <p:spPr bwMode="auto">
          <a:xfrm>
            <a:off x="4067944" y="2564904"/>
            <a:ext cx="1800200" cy="0"/>
          </a:xfrm>
          <a:prstGeom prst="line">
            <a:avLst/>
          </a:prstGeom>
          <a:noFill/>
          <a:ln w="25400" cap="flat" cmpd="sng" algn="ctr">
            <a:solidFill>
              <a:schemeClr val="accent1"/>
            </a:solidFill>
            <a:prstDash val="solid"/>
            <a:round/>
            <a:headEnd type="none" w="med" len="med"/>
            <a:tailEnd type="none" w="med" len="med"/>
          </a:ln>
          <a:effectLst/>
        </p:spPr>
      </p:cxnSp>
      <p:graphicFrame>
        <p:nvGraphicFramePr>
          <p:cNvPr id="10" name="オブジェクト 9"/>
          <p:cNvGraphicFramePr>
            <a:graphicFrameLocks noChangeAspect="1"/>
          </p:cNvGraphicFramePr>
          <p:nvPr>
            <p:extLst>
              <p:ext uri="{D42A27DB-BD31-4B8C-83A1-F6EECF244321}">
                <p14:modId xmlns:p14="http://schemas.microsoft.com/office/powerpoint/2010/main" val="1773283385"/>
              </p:ext>
            </p:extLst>
          </p:nvPr>
        </p:nvGraphicFramePr>
        <p:xfrm>
          <a:off x="6122988" y="4856163"/>
          <a:ext cx="2895600" cy="457200"/>
        </p:xfrm>
        <a:graphic>
          <a:graphicData uri="http://schemas.openxmlformats.org/presentationml/2006/ole">
            <mc:AlternateContent xmlns:mc="http://schemas.openxmlformats.org/markup-compatibility/2006">
              <mc:Choice xmlns:v="urn:schemas-microsoft-com:vml" Requires="v">
                <p:oleObj spid="_x0000_s124933" name="Equation" r:id="rId5" imgW="2895480" imgH="457200" progId="Equation.DSMT4">
                  <p:embed/>
                </p:oleObj>
              </mc:Choice>
              <mc:Fallback>
                <p:oleObj name="Equation" r:id="rId5" imgW="2895480" imgH="457200" progId="Equation.DSMT4">
                  <p:embed/>
                  <p:pic>
                    <p:nvPicPr>
                      <p:cNvPr id="0" name=""/>
                      <p:cNvPicPr>
                        <a:picLocks noChangeAspect="1" noChangeArrowheads="1"/>
                      </p:cNvPicPr>
                      <p:nvPr/>
                    </p:nvPicPr>
                    <p:blipFill>
                      <a:blip r:embed="rId6"/>
                      <a:srcRect/>
                      <a:stretch>
                        <a:fillRect/>
                      </a:stretch>
                    </p:blipFill>
                    <p:spPr bwMode="auto">
                      <a:xfrm>
                        <a:off x="6122988" y="4856163"/>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 name="角丸四角形 10"/>
          <p:cNvSpPr/>
          <p:nvPr/>
        </p:nvSpPr>
        <p:spPr bwMode="auto">
          <a:xfrm>
            <a:off x="6084168" y="4725144"/>
            <a:ext cx="2952328" cy="720080"/>
          </a:xfrm>
          <a:prstGeom prst="roundRect">
            <a:avLst/>
          </a:prstGeom>
          <a:noFill/>
          <a:ln w="254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Verdana" pitchFamily="34" charset="0"/>
              <a:ea typeface="ＭＳ Ｐゴシック" pitchFamily="50" charset="-128"/>
            </a:endParaRPr>
          </a:p>
        </p:txBody>
      </p:sp>
    </p:spTree>
    <p:extLst>
      <p:ext uri="{BB962C8B-B14F-4D97-AF65-F5344CB8AC3E}">
        <p14:creationId xmlns:p14="http://schemas.microsoft.com/office/powerpoint/2010/main" val="22641141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bwMode="auto">
          <a:xfrm>
            <a:off x="395536" y="1052736"/>
            <a:ext cx="8352928" cy="648072"/>
          </a:xfrm>
          <a:prstGeom prst="rect">
            <a:avLst/>
          </a:prstGeom>
          <a:solidFill>
            <a:schemeClr val="bg1"/>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Verdana" pitchFamily="34" charset="0"/>
              <a:ea typeface="ＭＳ Ｐゴシック" pitchFamily="50" charset="-128"/>
            </a:endParaRPr>
          </a:p>
        </p:txBody>
      </p:sp>
      <p:graphicFrame>
        <p:nvGraphicFramePr>
          <p:cNvPr id="9" name="オブジェクト 8"/>
          <p:cNvGraphicFramePr>
            <a:graphicFrameLocks noChangeAspect="1"/>
          </p:cNvGraphicFramePr>
          <p:nvPr>
            <p:extLst>
              <p:ext uri="{D42A27DB-BD31-4B8C-83A1-F6EECF244321}">
                <p14:modId xmlns:p14="http://schemas.microsoft.com/office/powerpoint/2010/main" val="3868788470"/>
              </p:ext>
            </p:extLst>
          </p:nvPr>
        </p:nvGraphicFramePr>
        <p:xfrm>
          <a:off x="689347" y="290736"/>
          <a:ext cx="4452937" cy="1524000"/>
        </p:xfrm>
        <a:graphic>
          <a:graphicData uri="http://schemas.openxmlformats.org/presentationml/2006/ole">
            <mc:AlternateContent xmlns:mc="http://schemas.openxmlformats.org/markup-compatibility/2006">
              <mc:Choice xmlns:v="urn:schemas-microsoft-com:vml" Requires="v">
                <p:oleObj spid="_x0000_s88189" name="Equation" r:id="rId3" imgW="3429000" imgH="1168200" progId="Equation.DSMT4">
                  <p:embed/>
                </p:oleObj>
              </mc:Choice>
              <mc:Fallback>
                <p:oleObj name="Equation" r:id="rId3" imgW="3429000" imgH="1168200" progId="Equation.DSMT4">
                  <p:embed/>
                  <p:pic>
                    <p:nvPicPr>
                      <p:cNvPr id="0" name="オブジェクト 4"/>
                      <p:cNvPicPr>
                        <a:picLocks noChangeAspect="1" noChangeArrowheads="1"/>
                      </p:cNvPicPr>
                      <p:nvPr/>
                    </p:nvPicPr>
                    <p:blipFill>
                      <a:blip r:embed="rId4"/>
                      <a:srcRect/>
                      <a:stretch>
                        <a:fillRect/>
                      </a:stretch>
                    </p:blipFill>
                    <p:spPr bwMode="auto">
                      <a:xfrm>
                        <a:off x="689347" y="290736"/>
                        <a:ext cx="4452937"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 name="角丸四角形 9"/>
          <p:cNvSpPr/>
          <p:nvPr/>
        </p:nvSpPr>
        <p:spPr bwMode="auto">
          <a:xfrm>
            <a:off x="539552" y="188640"/>
            <a:ext cx="4752528" cy="1728192"/>
          </a:xfrm>
          <a:prstGeom prst="roundRect">
            <a:avLst/>
          </a:prstGeom>
          <a:noFill/>
          <a:ln w="254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Verdana" pitchFamily="34" charset="0"/>
              <a:ea typeface="ＭＳ Ｐゴシック" pitchFamily="50" charset="-128"/>
            </a:endParaRPr>
          </a:p>
        </p:txBody>
      </p:sp>
      <p:graphicFrame>
        <p:nvGraphicFramePr>
          <p:cNvPr id="13" name="オブジェクト 12"/>
          <p:cNvGraphicFramePr>
            <a:graphicFrameLocks noChangeAspect="1"/>
          </p:cNvGraphicFramePr>
          <p:nvPr>
            <p:extLst>
              <p:ext uri="{D42A27DB-BD31-4B8C-83A1-F6EECF244321}">
                <p14:modId xmlns:p14="http://schemas.microsoft.com/office/powerpoint/2010/main" val="293085819"/>
              </p:ext>
            </p:extLst>
          </p:nvPr>
        </p:nvGraphicFramePr>
        <p:xfrm>
          <a:off x="3419872" y="6453336"/>
          <a:ext cx="5475288" cy="280988"/>
        </p:xfrm>
        <a:graphic>
          <a:graphicData uri="http://schemas.openxmlformats.org/presentationml/2006/ole">
            <mc:AlternateContent xmlns:mc="http://schemas.openxmlformats.org/markup-compatibility/2006">
              <mc:Choice xmlns:v="urn:schemas-microsoft-com:vml" Requires="v">
                <p:oleObj spid="_x0000_s88190" name="Equation" r:id="rId5" imgW="4216320" imgH="215640" progId="Equation.DSMT4">
                  <p:embed/>
                </p:oleObj>
              </mc:Choice>
              <mc:Fallback>
                <p:oleObj name="Equation" r:id="rId5" imgW="4216320" imgH="215640" progId="Equation.DSMT4">
                  <p:embed/>
                  <p:pic>
                    <p:nvPicPr>
                      <p:cNvPr id="0" name="オブジェクト 8"/>
                      <p:cNvPicPr>
                        <a:picLocks noChangeAspect="1" noChangeArrowheads="1"/>
                      </p:cNvPicPr>
                      <p:nvPr/>
                    </p:nvPicPr>
                    <p:blipFill>
                      <a:blip r:embed="rId6"/>
                      <a:srcRect/>
                      <a:stretch>
                        <a:fillRect/>
                      </a:stretch>
                    </p:blipFill>
                    <p:spPr bwMode="auto">
                      <a:xfrm>
                        <a:off x="3419872" y="6453336"/>
                        <a:ext cx="5475288"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21274146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323528" y="1196752"/>
            <a:ext cx="8424936" cy="369332"/>
          </a:xfrm>
          <a:prstGeom prst="rect">
            <a:avLst/>
          </a:prstGeom>
          <a:solidFill>
            <a:schemeClr val="bg1"/>
          </a:solidFill>
        </p:spPr>
        <p:txBody>
          <a:bodyPr wrap="square" rtlCol="0">
            <a:spAutoFit/>
          </a:bodyPr>
          <a:lstStyle/>
          <a:p>
            <a:endParaRPr kumimoji="1" lang="ja-JP" altLang="en-US" dirty="0"/>
          </a:p>
        </p:txBody>
      </p:sp>
      <p:sp>
        <p:nvSpPr>
          <p:cNvPr id="5122" name="Rectangle 4"/>
          <p:cNvSpPr>
            <a:spLocks noGrp="1" noChangeArrowheads="1"/>
          </p:cNvSpPr>
          <p:nvPr>
            <p:ph type="title"/>
          </p:nvPr>
        </p:nvSpPr>
        <p:spPr>
          <a:xfrm>
            <a:off x="457200" y="-519137"/>
            <a:ext cx="8229600" cy="1139825"/>
          </a:xfrm>
        </p:spPr>
        <p:txBody>
          <a:bodyPr/>
          <a:lstStyle/>
          <a:p>
            <a:pPr eaLnBrk="1" hangingPunct="1"/>
            <a:r>
              <a:rPr lang="ja-JP" altLang="en-US" sz="3600" dirty="0" smtClean="0"/>
              <a:t>拡張ユークリッドアルゴリズム（互除法）</a:t>
            </a:r>
          </a:p>
        </p:txBody>
      </p:sp>
      <p:sp>
        <p:nvSpPr>
          <p:cNvPr id="7" name="正方形/長方形 6"/>
          <p:cNvSpPr/>
          <p:nvPr/>
        </p:nvSpPr>
        <p:spPr>
          <a:xfrm>
            <a:off x="539552" y="651787"/>
            <a:ext cx="8208912" cy="523220"/>
          </a:xfrm>
          <a:prstGeom prst="rect">
            <a:avLst/>
          </a:prstGeom>
        </p:spPr>
        <p:txBody>
          <a:bodyPr wrap="square">
            <a:spAutoFit/>
          </a:bodyPr>
          <a:lstStyle/>
          <a:p>
            <a:r>
              <a:rPr lang="zh-TW" altLang="en-US" sz="1400" dirty="0">
                <a:latin typeface="ＭＳ 明朝" panose="02020609040205080304" pitchFamily="17" charset="-128"/>
                <a:ea typeface="ＭＳ 明朝" panose="02020609040205080304" pitchFamily="17" charset="-128"/>
              </a:rPr>
              <a:t>杉山，笠原，平澤，</a:t>
            </a:r>
            <a:r>
              <a:rPr lang="zh-TW" altLang="en-US" sz="1400" dirty="0" smtClean="0">
                <a:latin typeface="ＭＳ 明朝" panose="02020609040205080304" pitchFamily="17" charset="-128"/>
                <a:ea typeface="ＭＳ 明朝" panose="02020609040205080304" pitchFamily="17" charset="-128"/>
              </a:rPr>
              <a:t>滑川</a:t>
            </a:r>
            <a:r>
              <a:rPr lang="ja-JP" altLang="en-US" sz="1400" dirty="0" smtClean="0">
                <a:latin typeface="ＭＳ 明朝" panose="02020609040205080304" pitchFamily="17" charset="-128"/>
                <a:ea typeface="ＭＳ 明朝" panose="02020609040205080304" pitchFamily="17" charset="-128"/>
              </a:rPr>
              <a:t>によるユークリッド復号法を紹介するために簡単に拡張ユークリッドアルゴリズムについて復習しておこう．</a:t>
            </a:r>
            <a:endParaRPr lang="ja-JP" altLang="en-US" sz="1400" dirty="0">
              <a:latin typeface="ＭＳ 明朝" panose="02020609040205080304" pitchFamily="17" charset="-128"/>
              <a:ea typeface="ＭＳ 明朝" panose="02020609040205080304" pitchFamily="17" charset="-128"/>
            </a:endParaRPr>
          </a:p>
        </p:txBody>
      </p:sp>
      <p:graphicFrame>
        <p:nvGraphicFramePr>
          <p:cNvPr id="9" name="オブジェクト 8"/>
          <p:cNvGraphicFramePr>
            <a:graphicFrameLocks noChangeAspect="1"/>
          </p:cNvGraphicFramePr>
          <p:nvPr>
            <p:extLst>
              <p:ext uri="{D42A27DB-BD31-4B8C-83A1-F6EECF244321}">
                <p14:modId xmlns:p14="http://schemas.microsoft.com/office/powerpoint/2010/main" val="343099464"/>
              </p:ext>
            </p:extLst>
          </p:nvPr>
        </p:nvGraphicFramePr>
        <p:xfrm>
          <a:off x="395536" y="1381418"/>
          <a:ext cx="8610600" cy="457200"/>
        </p:xfrm>
        <a:graphic>
          <a:graphicData uri="http://schemas.openxmlformats.org/presentationml/2006/ole">
            <mc:AlternateContent xmlns:mc="http://schemas.openxmlformats.org/markup-compatibility/2006">
              <mc:Choice xmlns:v="urn:schemas-microsoft-com:vml" Requires="v">
                <p:oleObj spid="_x0000_s125956" name="Equation" r:id="rId3" imgW="8610480" imgH="457200" progId="Equation.DSMT4">
                  <p:embed/>
                </p:oleObj>
              </mc:Choice>
              <mc:Fallback>
                <p:oleObj name="Equation" r:id="rId3" imgW="8610480" imgH="457200" progId="Equation.DSMT4">
                  <p:embed/>
                  <p:pic>
                    <p:nvPicPr>
                      <p:cNvPr id="0" name=""/>
                      <p:cNvPicPr>
                        <a:picLocks noChangeAspect="1" noChangeArrowheads="1"/>
                      </p:cNvPicPr>
                      <p:nvPr/>
                    </p:nvPicPr>
                    <p:blipFill>
                      <a:blip r:embed="rId4"/>
                      <a:srcRect/>
                      <a:stretch>
                        <a:fillRect/>
                      </a:stretch>
                    </p:blipFill>
                    <p:spPr bwMode="auto">
                      <a:xfrm>
                        <a:off x="395536" y="1381418"/>
                        <a:ext cx="861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 name="正方形/長方形 11"/>
          <p:cNvSpPr/>
          <p:nvPr/>
        </p:nvSpPr>
        <p:spPr bwMode="auto">
          <a:xfrm>
            <a:off x="4427984" y="1623224"/>
            <a:ext cx="936104" cy="206732"/>
          </a:xfrm>
          <a:prstGeom prst="rect">
            <a:avLst/>
          </a:prstGeom>
          <a:noFill/>
          <a:ln w="254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Verdana" pitchFamily="34" charset="0"/>
              <a:ea typeface="ＭＳ Ｐゴシック" pitchFamily="50" charset="-128"/>
            </a:endParaRPr>
          </a:p>
        </p:txBody>
      </p:sp>
      <p:graphicFrame>
        <p:nvGraphicFramePr>
          <p:cNvPr id="13" name="オブジェクト 12"/>
          <p:cNvGraphicFramePr>
            <a:graphicFrameLocks noChangeAspect="1"/>
          </p:cNvGraphicFramePr>
          <p:nvPr>
            <p:extLst>
              <p:ext uri="{D42A27DB-BD31-4B8C-83A1-F6EECF244321}">
                <p14:modId xmlns:p14="http://schemas.microsoft.com/office/powerpoint/2010/main" val="645125278"/>
              </p:ext>
            </p:extLst>
          </p:nvPr>
        </p:nvGraphicFramePr>
        <p:xfrm>
          <a:off x="395288" y="2420938"/>
          <a:ext cx="8623300" cy="3517900"/>
        </p:xfrm>
        <a:graphic>
          <a:graphicData uri="http://schemas.openxmlformats.org/presentationml/2006/ole">
            <mc:AlternateContent xmlns:mc="http://schemas.openxmlformats.org/markup-compatibility/2006">
              <mc:Choice xmlns:v="urn:schemas-microsoft-com:vml" Requires="v">
                <p:oleObj spid="_x0000_s125957" name="Equation" r:id="rId5" imgW="8623080" imgH="3517560" progId="Equation.DSMT4">
                  <p:embed/>
                </p:oleObj>
              </mc:Choice>
              <mc:Fallback>
                <p:oleObj name="Equation" r:id="rId5" imgW="8623080" imgH="3517560" progId="Equation.DSMT4">
                  <p:embed/>
                  <p:pic>
                    <p:nvPicPr>
                      <p:cNvPr id="0" name=""/>
                      <p:cNvPicPr>
                        <a:picLocks noChangeAspect="1" noChangeArrowheads="1"/>
                      </p:cNvPicPr>
                      <p:nvPr/>
                    </p:nvPicPr>
                    <p:blipFill>
                      <a:blip r:embed="rId6"/>
                      <a:srcRect/>
                      <a:stretch>
                        <a:fillRect/>
                      </a:stretch>
                    </p:blipFill>
                    <p:spPr bwMode="auto">
                      <a:xfrm>
                        <a:off x="395288" y="2420938"/>
                        <a:ext cx="8623300" cy="351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4" name="正方形/長方形 13"/>
          <p:cNvSpPr/>
          <p:nvPr/>
        </p:nvSpPr>
        <p:spPr bwMode="auto">
          <a:xfrm>
            <a:off x="1763688" y="5445224"/>
            <a:ext cx="3024336" cy="288032"/>
          </a:xfrm>
          <a:prstGeom prst="rect">
            <a:avLst/>
          </a:prstGeom>
          <a:noFill/>
          <a:ln w="254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Verdana" pitchFamily="34" charset="0"/>
              <a:ea typeface="ＭＳ Ｐゴシック" pitchFamily="50" charset="-128"/>
            </a:endParaRPr>
          </a:p>
        </p:txBody>
      </p:sp>
      <p:sp>
        <p:nvSpPr>
          <p:cNvPr id="15" name="左中かっこ 14"/>
          <p:cNvSpPr/>
          <p:nvPr/>
        </p:nvSpPr>
        <p:spPr bwMode="auto">
          <a:xfrm>
            <a:off x="1547664" y="3861048"/>
            <a:ext cx="216024" cy="1296144"/>
          </a:xfrm>
          <a:prstGeom prst="leftBrace">
            <a:avLst/>
          </a:prstGeom>
          <a:noFill/>
          <a:ln w="254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Verdana" pitchFamily="34" charset="0"/>
              <a:ea typeface="ＭＳ Ｐゴシック" pitchFamily="50" charset="-128"/>
            </a:endParaRPr>
          </a:p>
        </p:txBody>
      </p:sp>
    </p:spTree>
    <p:extLst>
      <p:ext uri="{BB962C8B-B14F-4D97-AF65-F5344CB8AC3E}">
        <p14:creationId xmlns:p14="http://schemas.microsoft.com/office/powerpoint/2010/main" val="192888534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323528" y="1196752"/>
            <a:ext cx="8424936" cy="369332"/>
          </a:xfrm>
          <a:prstGeom prst="rect">
            <a:avLst/>
          </a:prstGeom>
          <a:solidFill>
            <a:schemeClr val="bg1"/>
          </a:solidFill>
        </p:spPr>
        <p:txBody>
          <a:bodyPr wrap="square" rtlCol="0">
            <a:spAutoFit/>
          </a:bodyPr>
          <a:lstStyle/>
          <a:p>
            <a:endParaRPr kumimoji="1" lang="ja-JP" altLang="en-US" dirty="0"/>
          </a:p>
        </p:txBody>
      </p:sp>
      <p:sp>
        <p:nvSpPr>
          <p:cNvPr id="5122" name="Rectangle 4"/>
          <p:cNvSpPr>
            <a:spLocks noGrp="1" noChangeArrowheads="1"/>
          </p:cNvSpPr>
          <p:nvPr>
            <p:ph type="title"/>
          </p:nvPr>
        </p:nvSpPr>
        <p:spPr>
          <a:xfrm>
            <a:off x="457200" y="-87089"/>
            <a:ext cx="8229600" cy="1139825"/>
          </a:xfrm>
        </p:spPr>
        <p:txBody>
          <a:bodyPr/>
          <a:lstStyle/>
          <a:p>
            <a:pPr eaLnBrk="1" hangingPunct="1"/>
            <a:r>
              <a:rPr lang="ja-JP" altLang="en-US" sz="3600" dirty="0" smtClean="0"/>
              <a:t>ユークリッド復号法</a:t>
            </a:r>
          </a:p>
        </p:txBody>
      </p:sp>
      <p:pic>
        <p:nvPicPr>
          <p:cNvPr id="12800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3573" y="2977852"/>
            <a:ext cx="3943350" cy="3619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800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221169"/>
            <a:ext cx="3933825" cy="6353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テキスト ボックス 1"/>
          <p:cNvSpPr txBox="1"/>
          <p:nvPr/>
        </p:nvSpPr>
        <p:spPr>
          <a:xfrm>
            <a:off x="539552" y="1844824"/>
            <a:ext cx="3638920" cy="738664"/>
          </a:xfrm>
          <a:prstGeom prst="rect">
            <a:avLst/>
          </a:prstGeom>
          <a:noFill/>
        </p:spPr>
        <p:txBody>
          <a:bodyPr wrap="square" rtlCol="0">
            <a:spAutoFit/>
          </a:bodyPr>
          <a:lstStyle/>
          <a:p>
            <a:r>
              <a:rPr kumimoji="1" lang="ja-JP" altLang="en-US" sz="1400" dirty="0" smtClean="0"/>
              <a:t>「ユークリッド復号法」，平澤茂一，笠原正雄著　</a:t>
            </a:r>
            <a:r>
              <a:rPr kumimoji="1" lang="en-US" altLang="ja-JP" sz="1400" dirty="0" smtClean="0"/>
              <a:t>IEEE</a:t>
            </a:r>
            <a:r>
              <a:rPr kumimoji="1" lang="ja-JP" altLang="en-US" sz="1400" dirty="0" smtClean="0"/>
              <a:t>　</a:t>
            </a:r>
            <a:r>
              <a:rPr kumimoji="1" lang="en-US" altLang="ja-JP" sz="1400" dirty="0" smtClean="0"/>
              <a:t>Fundamental Review Vol.4 No.3</a:t>
            </a:r>
            <a:r>
              <a:rPr kumimoji="1" lang="ja-JP" altLang="en-US" sz="1400" dirty="0" smtClean="0"/>
              <a:t>より抜粋</a:t>
            </a:r>
            <a:endParaRPr kumimoji="1" lang="ja-JP" altLang="en-US" sz="1400" dirty="0"/>
          </a:p>
        </p:txBody>
      </p:sp>
    </p:spTree>
    <p:extLst>
      <p:ext uri="{BB962C8B-B14F-4D97-AF65-F5344CB8AC3E}">
        <p14:creationId xmlns:p14="http://schemas.microsoft.com/office/powerpoint/2010/main" val="130392456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260648"/>
            <a:ext cx="2920365" cy="34270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9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7864" y="188640"/>
            <a:ext cx="2820353" cy="62207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185394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323528" y="1196752"/>
            <a:ext cx="8424936" cy="369332"/>
          </a:xfrm>
          <a:prstGeom prst="rect">
            <a:avLst/>
          </a:prstGeom>
          <a:solidFill>
            <a:schemeClr val="bg1"/>
          </a:solidFill>
        </p:spPr>
        <p:txBody>
          <a:bodyPr wrap="square" rtlCol="0">
            <a:spAutoFit/>
          </a:bodyPr>
          <a:lstStyle/>
          <a:p>
            <a:endParaRPr kumimoji="1" lang="ja-JP" altLang="en-US" dirty="0"/>
          </a:p>
        </p:txBody>
      </p:sp>
      <p:sp>
        <p:nvSpPr>
          <p:cNvPr id="5122" name="Rectangle 4"/>
          <p:cNvSpPr>
            <a:spLocks noGrp="1" noChangeArrowheads="1"/>
          </p:cNvSpPr>
          <p:nvPr>
            <p:ph type="title"/>
          </p:nvPr>
        </p:nvSpPr>
        <p:spPr>
          <a:xfrm>
            <a:off x="457200" y="-531440"/>
            <a:ext cx="8229600" cy="1139825"/>
          </a:xfrm>
        </p:spPr>
        <p:txBody>
          <a:bodyPr/>
          <a:lstStyle/>
          <a:p>
            <a:pPr eaLnBrk="1" hangingPunct="1"/>
            <a:r>
              <a:rPr lang="ja-JP" altLang="en-US" sz="3600" dirty="0" smtClean="0"/>
              <a:t>ユークリッド復号法</a:t>
            </a:r>
          </a:p>
        </p:txBody>
      </p:sp>
      <p:graphicFrame>
        <p:nvGraphicFramePr>
          <p:cNvPr id="4" name="オブジェクト 3"/>
          <p:cNvGraphicFramePr>
            <a:graphicFrameLocks noChangeAspect="1"/>
          </p:cNvGraphicFramePr>
          <p:nvPr>
            <p:extLst>
              <p:ext uri="{D42A27DB-BD31-4B8C-83A1-F6EECF244321}">
                <p14:modId xmlns:p14="http://schemas.microsoft.com/office/powerpoint/2010/main" val="299621632"/>
              </p:ext>
            </p:extLst>
          </p:nvPr>
        </p:nvGraphicFramePr>
        <p:xfrm>
          <a:off x="683568" y="805408"/>
          <a:ext cx="7708900" cy="4495800"/>
        </p:xfrm>
        <a:graphic>
          <a:graphicData uri="http://schemas.openxmlformats.org/presentationml/2006/ole">
            <mc:AlternateContent xmlns:mc="http://schemas.openxmlformats.org/markup-compatibility/2006">
              <mc:Choice xmlns:v="urn:schemas-microsoft-com:vml" Requires="v">
                <p:oleObj spid="_x0000_s126980" name="Equation" r:id="rId3" imgW="7708680" imgH="4495680" progId="Equation.DSMT4">
                  <p:embed/>
                </p:oleObj>
              </mc:Choice>
              <mc:Fallback>
                <p:oleObj name="Equation" r:id="rId3" imgW="7708680" imgH="4495680" progId="Equation.DSMT4">
                  <p:embed/>
                  <p:pic>
                    <p:nvPicPr>
                      <p:cNvPr id="0" name=""/>
                      <p:cNvPicPr>
                        <a:picLocks noChangeAspect="1" noChangeArrowheads="1"/>
                      </p:cNvPicPr>
                      <p:nvPr/>
                    </p:nvPicPr>
                    <p:blipFill>
                      <a:blip r:embed="rId4"/>
                      <a:srcRect/>
                      <a:stretch>
                        <a:fillRect/>
                      </a:stretch>
                    </p:blipFill>
                    <p:spPr bwMode="auto">
                      <a:xfrm>
                        <a:off x="683568" y="805408"/>
                        <a:ext cx="77089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オブジェクト 8"/>
          <p:cNvGraphicFramePr>
            <a:graphicFrameLocks noChangeAspect="1"/>
          </p:cNvGraphicFramePr>
          <p:nvPr>
            <p:extLst>
              <p:ext uri="{D42A27DB-BD31-4B8C-83A1-F6EECF244321}">
                <p14:modId xmlns:p14="http://schemas.microsoft.com/office/powerpoint/2010/main" val="394319972"/>
              </p:ext>
            </p:extLst>
          </p:nvPr>
        </p:nvGraphicFramePr>
        <p:xfrm>
          <a:off x="683568" y="5721350"/>
          <a:ext cx="7315200" cy="457200"/>
        </p:xfrm>
        <a:graphic>
          <a:graphicData uri="http://schemas.openxmlformats.org/presentationml/2006/ole">
            <mc:AlternateContent xmlns:mc="http://schemas.openxmlformats.org/markup-compatibility/2006">
              <mc:Choice xmlns:v="urn:schemas-microsoft-com:vml" Requires="v">
                <p:oleObj spid="_x0000_s126981" name="Equation" r:id="rId5" imgW="7315200" imgH="457200" progId="Equation.DSMT4">
                  <p:embed/>
                </p:oleObj>
              </mc:Choice>
              <mc:Fallback>
                <p:oleObj name="Equation" r:id="rId5" imgW="7315200" imgH="457200" progId="Equation.DSMT4">
                  <p:embed/>
                  <p:pic>
                    <p:nvPicPr>
                      <p:cNvPr id="0" name=""/>
                      <p:cNvPicPr>
                        <a:picLocks noChangeAspect="1" noChangeArrowheads="1"/>
                      </p:cNvPicPr>
                      <p:nvPr/>
                    </p:nvPicPr>
                    <p:blipFill>
                      <a:blip r:embed="rId6"/>
                      <a:srcRect/>
                      <a:stretch>
                        <a:fillRect/>
                      </a:stretch>
                    </p:blipFill>
                    <p:spPr bwMode="auto">
                      <a:xfrm>
                        <a:off x="683568" y="5721350"/>
                        <a:ext cx="7315200" cy="457200"/>
                      </a:xfrm>
                      <a:prstGeom prst="rect">
                        <a:avLst/>
                      </a:prstGeom>
                      <a:noFill/>
                      <a:ln>
                        <a:noFill/>
                      </a:ln>
                    </p:spPr>
                  </p:pic>
                </p:oleObj>
              </mc:Fallback>
            </mc:AlternateContent>
          </a:graphicData>
        </a:graphic>
      </p:graphicFrame>
      <p:sp>
        <p:nvSpPr>
          <p:cNvPr id="10" name="角丸四角形 9"/>
          <p:cNvSpPr/>
          <p:nvPr/>
        </p:nvSpPr>
        <p:spPr bwMode="auto">
          <a:xfrm>
            <a:off x="539552" y="5589240"/>
            <a:ext cx="7632848" cy="720080"/>
          </a:xfrm>
          <a:prstGeom prst="roundRect">
            <a:avLst/>
          </a:prstGeom>
          <a:noFill/>
          <a:ln w="254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Verdana" pitchFamily="34" charset="0"/>
              <a:ea typeface="ＭＳ Ｐゴシック" pitchFamily="50" charset="-128"/>
            </a:endParaRPr>
          </a:p>
        </p:txBody>
      </p:sp>
      <p:cxnSp>
        <p:nvCxnSpPr>
          <p:cNvPr id="7" name="直線コネクタ 6"/>
          <p:cNvCxnSpPr/>
          <p:nvPr/>
        </p:nvCxnSpPr>
        <p:spPr bwMode="auto">
          <a:xfrm>
            <a:off x="1455686" y="5278906"/>
            <a:ext cx="3468920" cy="0"/>
          </a:xfrm>
          <a:prstGeom prst="line">
            <a:avLst/>
          </a:prstGeom>
          <a:noFill/>
          <a:ln w="25400" cap="flat" cmpd="sng" algn="ctr">
            <a:solidFill>
              <a:schemeClr val="accent1"/>
            </a:solidFill>
            <a:prstDash val="solid"/>
            <a:round/>
            <a:headEnd type="none" w="med" len="med"/>
            <a:tailEnd type="none" w="med" len="med"/>
          </a:ln>
          <a:effectLst/>
        </p:spPr>
      </p:cxnSp>
    </p:spTree>
    <p:extLst>
      <p:ext uri="{BB962C8B-B14F-4D97-AF65-F5344CB8AC3E}">
        <p14:creationId xmlns:p14="http://schemas.microsoft.com/office/powerpoint/2010/main" val="188705514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Grp="1" noChangeArrowheads="1"/>
          </p:cNvSpPr>
          <p:nvPr>
            <p:ph type="title"/>
          </p:nvPr>
        </p:nvSpPr>
        <p:spPr>
          <a:xfrm>
            <a:off x="457200" y="272951"/>
            <a:ext cx="8229600" cy="1139825"/>
          </a:xfrm>
        </p:spPr>
        <p:txBody>
          <a:bodyPr/>
          <a:lstStyle/>
          <a:p>
            <a:pPr eaLnBrk="1" hangingPunct="1"/>
            <a:r>
              <a:rPr lang="ja-JP" altLang="en-US" sz="3600" dirty="0" smtClean="0"/>
              <a:t>ユークリッド復号法</a:t>
            </a:r>
          </a:p>
        </p:txBody>
      </p:sp>
      <p:graphicFrame>
        <p:nvGraphicFramePr>
          <p:cNvPr id="2" name="オブジェクト 1"/>
          <p:cNvGraphicFramePr>
            <a:graphicFrameLocks noChangeAspect="1"/>
          </p:cNvGraphicFramePr>
          <p:nvPr>
            <p:extLst>
              <p:ext uri="{D42A27DB-BD31-4B8C-83A1-F6EECF244321}">
                <p14:modId xmlns:p14="http://schemas.microsoft.com/office/powerpoint/2010/main" val="95882993"/>
              </p:ext>
            </p:extLst>
          </p:nvPr>
        </p:nvGraphicFramePr>
        <p:xfrm>
          <a:off x="755576" y="1600349"/>
          <a:ext cx="7513638" cy="4852987"/>
        </p:xfrm>
        <a:graphic>
          <a:graphicData uri="http://schemas.openxmlformats.org/presentationml/2006/ole">
            <mc:AlternateContent xmlns:mc="http://schemas.openxmlformats.org/markup-compatibility/2006">
              <mc:Choice xmlns:v="urn:schemas-microsoft-com:vml" Requires="v">
                <p:oleObj spid="_x0000_s128003" name="Equation" r:id="rId3" imgW="5778360" imgH="3733560" progId="Equation.DSMT4">
                  <p:embed/>
                </p:oleObj>
              </mc:Choice>
              <mc:Fallback>
                <p:oleObj name="Equation" r:id="rId3" imgW="5778360" imgH="3733560" progId="Equation.DSMT4">
                  <p:embed/>
                  <p:pic>
                    <p:nvPicPr>
                      <p:cNvPr id="0" name=""/>
                      <p:cNvPicPr>
                        <a:picLocks noChangeAspect="1" noChangeArrowheads="1"/>
                      </p:cNvPicPr>
                      <p:nvPr/>
                    </p:nvPicPr>
                    <p:blipFill>
                      <a:blip r:embed="rId4"/>
                      <a:srcRect/>
                      <a:stretch>
                        <a:fillRect/>
                      </a:stretch>
                    </p:blipFill>
                    <p:spPr bwMode="auto">
                      <a:xfrm>
                        <a:off x="755576" y="1600349"/>
                        <a:ext cx="7513638" cy="4852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4561836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bwMode="auto">
          <a:xfrm>
            <a:off x="395536" y="1052736"/>
            <a:ext cx="8352928" cy="648072"/>
          </a:xfrm>
          <a:prstGeom prst="rect">
            <a:avLst/>
          </a:prstGeom>
          <a:solidFill>
            <a:schemeClr val="bg1"/>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Verdana" pitchFamily="34" charset="0"/>
              <a:ea typeface="ＭＳ Ｐゴシック" pitchFamily="50" charset="-128"/>
            </a:endParaRPr>
          </a:p>
        </p:txBody>
      </p:sp>
      <p:graphicFrame>
        <p:nvGraphicFramePr>
          <p:cNvPr id="2" name="オブジェクト 1"/>
          <p:cNvGraphicFramePr>
            <a:graphicFrameLocks noChangeAspect="1"/>
          </p:cNvGraphicFramePr>
          <p:nvPr>
            <p:extLst>
              <p:ext uri="{D42A27DB-BD31-4B8C-83A1-F6EECF244321}">
                <p14:modId xmlns:p14="http://schemas.microsoft.com/office/powerpoint/2010/main" val="2181632416"/>
              </p:ext>
            </p:extLst>
          </p:nvPr>
        </p:nvGraphicFramePr>
        <p:xfrm>
          <a:off x="984751" y="2132856"/>
          <a:ext cx="2093913" cy="1192213"/>
        </p:xfrm>
        <a:graphic>
          <a:graphicData uri="http://schemas.openxmlformats.org/presentationml/2006/ole">
            <mc:AlternateContent xmlns:mc="http://schemas.openxmlformats.org/markup-compatibility/2006">
              <mc:Choice xmlns:v="urn:schemas-microsoft-com:vml" Requires="v">
                <p:oleObj spid="_x0000_s89898" name="Equation" r:id="rId3" imgW="1612800" imgH="914400" progId="Equation.DSMT4">
                  <p:embed/>
                </p:oleObj>
              </mc:Choice>
              <mc:Fallback>
                <p:oleObj name="Equation" r:id="rId3" imgW="1612800" imgH="914400" progId="Equation.DSMT4">
                  <p:embed/>
                  <p:pic>
                    <p:nvPicPr>
                      <p:cNvPr id="0" name="オブジェクト 8"/>
                      <p:cNvPicPr>
                        <a:picLocks noChangeAspect="1" noChangeArrowheads="1"/>
                      </p:cNvPicPr>
                      <p:nvPr/>
                    </p:nvPicPr>
                    <p:blipFill>
                      <a:blip r:embed="rId4"/>
                      <a:srcRect/>
                      <a:stretch>
                        <a:fillRect/>
                      </a:stretch>
                    </p:blipFill>
                    <p:spPr bwMode="auto">
                      <a:xfrm>
                        <a:off x="984751" y="2132856"/>
                        <a:ext cx="2093913" cy="119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 name="左大かっこ 2"/>
          <p:cNvSpPr/>
          <p:nvPr/>
        </p:nvSpPr>
        <p:spPr bwMode="auto">
          <a:xfrm>
            <a:off x="1187624" y="476672"/>
            <a:ext cx="144016" cy="1080120"/>
          </a:xfrm>
          <a:prstGeom prst="leftBracket">
            <a:avLst/>
          </a:prstGeom>
          <a:noFill/>
          <a:ln w="254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Verdana" pitchFamily="34" charset="0"/>
              <a:ea typeface="ＭＳ Ｐゴシック" pitchFamily="50" charset="-128"/>
            </a:endParaRPr>
          </a:p>
        </p:txBody>
      </p:sp>
      <p:sp>
        <p:nvSpPr>
          <p:cNvPr id="12" name="左大かっこ 11"/>
          <p:cNvSpPr/>
          <p:nvPr/>
        </p:nvSpPr>
        <p:spPr bwMode="auto">
          <a:xfrm flipH="1">
            <a:off x="2915816" y="476672"/>
            <a:ext cx="144016" cy="1080120"/>
          </a:xfrm>
          <a:prstGeom prst="leftBracket">
            <a:avLst/>
          </a:prstGeom>
          <a:noFill/>
          <a:ln w="254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Verdana" pitchFamily="34" charset="0"/>
              <a:ea typeface="ＭＳ Ｐゴシック" pitchFamily="50" charset="-128"/>
            </a:endParaRPr>
          </a:p>
        </p:txBody>
      </p:sp>
      <p:sp>
        <p:nvSpPr>
          <p:cNvPr id="5" name="正方形/長方形 4"/>
          <p:cNvSpPr/>
          <p:nvPr/>
        </p:nvSpPr>
        <p:spPr bwMode="auto">
          <a:xfrm>
            <a:off x="1403648" y="476672"/>
            <a:ext cx="1080120" cy="1080120"/>
          </a:xfrm>
          <a:prstGeom prst="rect">
            <a:avLst/>
          </a:prstGeom>
          <a:noFill/>
          <a:ln w="2540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Verdana" pitchFamily="34" charset="0"/>
              <a:ea typeface="ＭＳ Ｐゴシック" pitchFamily="50" charset="-128"/>
            </a:endParaRPr>
          </a:p>
        </p:txBody>
      </p:sp>
      <p:sp>
        <p:nvSpPr>
          <p:cNvPr id="6" name="正方形/長方形 5"/>
          <p:cNvSpPr/>
          <p:nvPr/>
        </p:nvSpPr>
        <p:spPr bwMode="auto">
          <a:xfrm>
            <a:off x="2483768" y="476672"/>
            <a:ext cx="360040" cy="1080120"/>
          </a:xfrm>
          <a:prstGeom prst="rect">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Verdana" pitchFamily="34" charset="0"/>
              <a:ea typeface="ＭＳ Ｐゴシック" pitchFamily="50" charset="-128"/>
            </a:endParaRPr>
          </a:p>
        </p:txBody>
      </p:sp>
      <p:graphicFrame>
        <p:nvGraphicFramePr>
          <p:cNvPr id="7" name="オブジェクト 6"/>
          <p:cNvGraphicFramePr>
            <a:graphicFrameLocks noChangeAspect="1"/>
          </p:cNvGraphicFramePr>
          <p:nvPr>
            <p:extLst>
              <p:ext uri="{D42A27DB-BD31-4B8C-83A1-F6EECF244321}">
                <p14:modId xmlns:p14="http://schemas.microsoft.com/office/powerpoint/2010/main" val="3759396463"/>
              </p:ext>
            </p:extLst>
          </p:nvPr>
        </p:nvGraphicFramePr>
        <p:xfrm>
          <a:off x="1664308" y="963836"/>
          <a:ext cx="558800" cy="177800"/>
        </p:xfrm>
        <a:graphic>
          <a:graphicData uri="http://schemas.openxmlformats.org/presentationml/2006/ole">
            <mc:AlternateContent xmlns:mc="http://schemas.openxmlformats.org/markup-compatibility/2006">
              <mc:Choice xmlns:v="urn:schemas-microsoft-com:vml" Requires="v">
                <p:oleObj spid="_x0000_s89899" name="Equation" r:id="rId5" imgW="558720" imgH="177480" progId="Equation.DSMT4">
                  <p:embed/>
                </p:oleObj>
              </mc:Choice>
              <mc:Fallback>
                <p:oleObj name="Equation" r:id="rId5" imgW="558720" imgH="177480" progId="Equation.DSMT4">
                  <p:embed/>
                  <p:pic>
                    <p:nvPicPr>
                      <p:cNvPr id="0" name=""/>
                      <p:cNvPicPr/>
                      <p:nvPr/>
                    </p:nvPicPr>
                    <p:blipFill>
                      <a:blip r:embed="rId6"/>
                      <a:stretch>
                        <a:fillRect/>
                      </a:stretch>
                    </p:blipFill>
                    <p:spPr>
                      <a:xfrm>
                        <a:off x="1664308" y="963836"/>
                        <a:ext cx="558800" cy="177800"/>
                      </a:xfrm>
                      <a:prstGeom prst="rect">
                        <a:avLst/>
                      </a:prstGeom>
                    </p:spPr>
                  </p:pic>
                </p:oleObj>
              </mc:Fallback>
            </mc:AlternateContent>
          </a:graphicData>
        </a:graphic>
      </p:graphicFrame>
      <p:sp>
        <p:nvSpPr>
          <p:cNvPr id="8" name="右中かっこ 7"/>
          <p:cNvSpPr/>
          <p:nvPr/>
        </p:nvSpPr>
        <p:spPr bwMode="auto">
          <a:xfrm rot="16200000">
            <a:off x="2071770" y="-583397"/>
            <a:ext cx="144017" cy="1832105"/>
          </a:xfrm>
          <a:prstGeom prst="rightBrace">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Verdana" pitchFamily="34" charset="0"/>
              <a:ea typeface="ＭＳ Ｐゴシック" pitchFamily="50" charset="-128"/>
            </a:endParaRPr>
          </a:p>
        </p:txBody>
      </p:sp>
      <p:graphicFrame>
        <p:nvGraphicFramePr>
          <p:cNvPr id="14" name="オブジェクト 13"/>
          <p:cNvGraphicFramePr>
            <a:graphicFrameLocks noChangeAspect="1"/>
          </p:cNvGraphicFramePr>
          <p:nvPr>
            <p:extLst>
              <p:ext uri="{D42A27DB-BD31-4B8C-83A1-F6EECF244321}">
                <p14:modId xmlns:p14="http://schemas.microsoft.com/office/powerpoint/2010/main" val="3754433628"/>
              </p:ext>
            </p:extLst>
          </p:nvPr>
        </p:nvGraphicFramePr>
        <p:xfrm>
          <a:off x="2086628" y="101699"/>
          <a:ext cx="114300" cy="127000"/>
        </p:xfrm>
        <a:graphic>
          <a:graphicData uri="http://schemas.openxmlformats.org/presentationml/2006/ole">
            <mc:AlternateContent xmlns:mc="http://schemas.openxmlformats.org/markup-compatibility/2006">
              <mc:Choice xmlns:v="urn:schemas-microsoft-com:vml" Requires="v">
                <p:oleObj spid="_x0000_s89900" name="Equation" r:id="rId7" imgW="114120" imgH="126720" progId="Equation.DSMT4">
                  <p:embed/>
                </p:oleObj>
              </mc:Choice>
              <mc:Fallback>
                <p:oleObj name="Equation" r:id="rId7" imgW="114120" imgH="126720" progId="Equation.DSMT4">
                  <p:embed/>
                  <p:pic>
                    <p:nvPicPr>
                      <p:cNvPr id="0" name="オブジェクト 6"/>
                      <p:cNvPicPr>
                        <a:picLocks noChangeAspect="1" noChangeArrowheads="1"/>
                      </p:cNvPicPr>
                      <p:nvPr/>
                    </p:nvPicPr>
                    <p:blipFill>
                      <a:blip r:embed="rId8"/>
                      <a:srcRect/>
                      <a:stretch>
                        <a:fillRect/>
                      </a:stretch>
                    </p:blipFill>
                    <p:spPr bwMode="auto">
                      <a:xfrm>
                        <a:off x="2086628" y="101699"/>
                        <a:ext cx="114300" cy="127000"/>
                      </a:xfrm>
                      <a:prstGeom prst="rect">
                        <a:avLst/>
                      </a:prstGeom>
                      <a:noFill/>
                      <a:ln>
                        <a:noFill/>
                      </a:ln>
                    </p:spPr>
                  </p:pic>
                </p:oleObj>
              </mc:Fallback>
            </mc:AlternateContent>
          </a:graphicData>
        </a:graphic>
      </p:graphicFrame>
      <p:graphicFrame>
        <p:nvGraphicFramePr>
          <p:cNvPr id="15" name="オブジェクト 14"/>
          <p:cNvGraphicFramePr>
            <a:graphicFrameLocks noChangeAspect="1"/>
          </p:cNvGraphicFramePr>
          <p:nvPr>
            <p:extLst>
              <p:ext uri="{D42A27DB-BD31-4B8C-83A1-F6EECF244321}">
                <p14:modId xmlns:p14="http://schemas.microsoft.com/office/powerpoint/2010/main" val="28126115"/>
              </p:ext>
            </p:extLst>
          </p:nvPr>
        </p:nvGraphicFramePr>
        <p:xfrm>
          <a:off x="1042988" y="906463"/>
          <a:ext cx="114300" cy="165100"/>
        </p:xfrm>
        <a:graphic>
          <a:graphicData uri="http://schemas.openxmlformats.org/presentationml/2006/ole">
            <mc:AlternateContent xmlns:mc="http://schemas.openxmlformats.org/markup-compatibility/2006">
              <mc:Choice xmlns:v="urn:schemas-microsoft-com:vml" Requires="v">
                <p:oleObj spid="_x0000_s89901" name="Equation" r:id="rId9" imgW="114120" imgH="164880" progId="Equation.DSMT4">
                  <p:embed/>
                </p:oleObj>
              </mc:Choice>
              <mc:Fallback>
                <p:oleObj name="Equation" r:id="rId9" imgW="114120" imgH="164880" progId="Equation.DSMT4">
                  <p:embed/>
                  <p:pic>
                    <p:nvPicPr>
                      <p:cNvPr id="0" name="オブジェクト 13"/>
                      <p:cNvPicPr>
                        <a:picLocks noChangeAspect="1" noChangeArrowheads="1"/>
                      </p:cNvPicPr>
                      <p:nvPr/>
                    </p:nvPicPr>
                    <p:blipFill>
                      <a:blip r:embed="rId10"/>
                      <a:srcRect/>
                      <a:stretch>
                        <a:fillRect/>
                      </a:stretch>
                    </p:blipFill>
                    <p:spPr bwMode="auto">
                      <a:xfrm>
                        <a:off x="1042988" y="906463"/>
                        <a:ext cx="114300"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6" name="オブジェクト 15"/>
          <p:cNvGraphicFramePr>
            <a:graphicFrameLocks noChangeAspect="1"/>
          </p:cNvGraphicFramePr>
          <p:nvPr>
            <p:extLst>
              <p:ext uri="{D42A27DB-BD31-4B8C-83A1-F6EECF244321}">
                <p14:modId xmlns:p14="http://schemas.microsoft.com/office/powerpoint/2010/main" val="396412740"/>
              </p:ext>
            </p:extLst>
          </p:nvPr>
        </p:nvGraphicFramePr>
        <p:xfrm>
          <a:off x="1979712" y="1700808"/>
          <a:ext cx="214344" cy="230724"/>
        </p:xfrm>
        <a:graphic>
          <a:graphicData uri="http://schemas.openxmlformats.org/presentationml/2006/ole">
            <mc:AlternateContent xmlns:mc="http://schemas.openxmlformats.org/markup-compatibility/2006">
              <mc:Choice xmlns:v="urn:schemas-microsoft-com:vml" Requires="v">
                <p:oleObj spid="_x0000_s89902" name="Equation" r:id="rId11" imgW="164880" imgH="177480" progId="Equation.DSMT4">
                  <p:embed/>
                </p:oleObj>
              </mc:Choice>
              <mc:Fallback>
                <p:oleObj name="Equation" r:id="rId11" imgW="164880" imgH="177480" progId="Equation.DSMT4">
                  <p:embed/>
                  <p:pic>
                    <p:nvPicPr>
                      <p:cNvPr id="0" name=""/>
                      <p:cNvPicPr/>
                      <p:nvPr/>
                    </p:nvPicPr>
                    <p:blipFill>
                      <a:blip r:embed="rId12"/>
                      <a:stretch>
                        <a:fillRect/>
                      </a:stretch>
                    </p:blipFill>
                    <p:spPr>
                      <a:xfrm>
                        <a:off x="1979712" y="1700808"/>
                        <a:ext cx="214344" cy="230724"/>
                      </a:xfrm>
                      <a:prstGeom prst="rect">
                        <a:avLst/>
                      </a:prstGeom>
                    </p:spPr>
                  </p:pic>
                </p:oleObj>
              </mc:Fallback>
            </mc:AlternateContent>
          </a:graphicData>
        </a:graphic>
      </p:graphicFrame>
      <p:sp>
        <p:nvSpPr>
          <p:cNvPr id="17" name="左大かっこ 16"/>
          <p:cNvSpPr/>
          <p:nvPr/>
        </p:nvSpPr>
        <p:spPr bwMode="auto">
          <a:xfrm>
            <a:off x="4572620" y="476672"/>
            <a:ext cx="144016" cy="1080120"/>
          </a:xfrm>
          <a:prstGeom prst="leftBracket">
            <a:avLst/>
          </a:prstGeom>
          <a:noFill/>
          <a:ln w="254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Verdana" pitchFamily="34" charset="0"/>
              <a:ea typeface="ＭＳ Ｐゴシック" pitchFamily="50" charset="-128"/>
            </a:endParaRPr>
          </a:p>
        </p:txBody>
      </p:sp>
      <p:sp>
        <p:nvSpPr>
          <p:cNvPr id="18" name="左大かっこ 17"/>
          <p:cNvSpPr/>
          <p:nvPr/>
        </p:nvSpPr>
        <p:spPr bwMode="auto">
          <a:xfrm flipH="1">
            <a:off x="6300812" y="476672"/>
            <a:ext cx="144016" cy="1080120"/>
          </a:xfrm>
          <a:prstGeom prst="leftBracket">
            <a:avLst/>
          </a:prstGeom>
          <a:noFill/>
          <a:ln w="254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Verdana" pitchFamily="34" charset="0"/>
              <a:ea typeface="ＭＳ Ｐゴシック" pitchFamily="50" charset="-128"/>
            </a:endParaRPr>
          </a:p>
        </p:txBody>
      </p:sp>
      <p:sp>
        <p:nvSpPr>
          <p:cNvPr id="19" name="正方形/長方形 18"/>
          <p:cNvSpPr/>
          <p:nvPr/>
        </p:nvSpPr>
        <p:spPr bwMode="auto">
          <a:xfrm>
            <a:off x="4788644" y="476672"/>
            <a:ext cx="1080120" cy="1080120"/>
          </a:xfrm>
          <a:prstGeom prst="rect">
            <a:avLst/>
          </a:prstGeom>
          <a:noFill/>
          <a:ln w="2540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Verdana" pitchFamily="34" charset="0"/>
              <a:ea typeface="ＭＳ Ｐゴシック" pitchFamily="50" charset="-128"/>
            </a:endParaRPr>
          </a:p>
        </p:txBody>
      </p:sp>
      <p:sp>
        <p:nvSpPr>
          <p:cNvPr id="20" name="正方形/長方形 19"/>
          <p:cNvSpPr/>
          <p:nvPr/>
        </p:nvSpPr>
        <p:spPr bwMode="auto">
          <a:xfrm>
            <a:off x="5868764" y="476672"/>
            <a:ext cx="360040" cy="1080120"/>
          </a:xfrm>
          <a:prstGeom prst="rect">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Verdana" pitchFamily="34" charset="0"/>
              <a:ea typeface="ＭＳ Ｐゴシック" pitchFamily="50" charset="-128"/>
            </a:endParaRPr>
          </a:p>
        </p:txBody>
      </p:sp>
      <p:graphicFrame>
        <p:nvGraphicFramePr>
          <p:cNvPr id="21" name="オブジェクト 20"/>
          <p:cNvGraphicFramePr>
            <a:graphicFrameLocks noChangeAspect="1"/>
          </p:cNvGraphicFramePr>
          <p:nvPr>
            <p:extLst>
              <p:ext uri="{D42A27DB-BD31-4B8C-83A1-F6EECF244321}">
                <p14:modId xmlns:p14="http://schemas.microsoft.com/office/powerpoint/2010/main" val="2023485239"/>
              </p:ext>
            </p:extLst>
          </p:nvPr>
        </p:nvGraphicFramePr>
        <p:xfrm>
          <a:off x="5043488" y="849313"/>
          <a:ext cx="571500" cy="406400"/>
        </p:xfrm>
        <a:graphic>
          <a:graphicData uri="http://schemas.openxmlformats.org/presentationml/2006/ole">
            <mc:AlternateContent xmlns:mc="http://schemas.openxmlformats.org/markup-compatibility/2006">
              <mc:Choice xmlns:v="urn:schemas-microsoft-com:vml" Requires="v">
                <p:oleObj spid="_x0000_s89903" name="Equation" r:id="rId13" imgW="571320" imgH="406080" progId="Equation.DSMT4">
                  <p:embed/>
                </p:oleObj>
              </mc:Choice>
              <mc:Fallback>
                <p:oleObj name="Equation" r:id="rId13" imgW="571320" imgH="406080" progId="Equation.DSMT4">
                  <p:embed/>
                  <p:pic>
                    <p:nvPicPr>
                      <p:cNvPr id="0" name=""/>
                      <p:cNvPicPr/>
                      <p:nvPr/>
                    </p:nvPicPr>
                    <p:blipFill>
                      <a:blip r:embed="rId14"/>
                      <a:stretch>
                        <a:fillRect/>
                      </a:stretch>
                    </p:blipFill>
                    <p:spPr>
                      <a:xfrm>
                        <a:off x="5043488" y="849313"/>
                        <a:ext cx="571500" cy="406400"/>
                      </a:xfrm>
                      <a:prstGeom prst="rect">
                        <a:avLst/>
                      </a:prstGeom>
                    </p:spPr>
                  </p:pic>
                </p:oleObj>
              </mc:Fallback>
            </mc:AlternateContent>
          </a:graphicData>
        </a:graphic>
      </p:graphicFrame>
      <p:sp>
        <p:nvSpPr>
          <p:cNvPr id="22" name="右中かっこ 21"/>
          <p:cNvSpPr/>
          <p:nvPr/>
        </p:nvSpPr>
        <p:spPr bwMode="auto">
          <a:xfrm rot="16200000">
            <a:off x="5456766" y="-583397"/>
            <a:ext cx="144017" cy="1832105"/>
          </a:xfrm>
          <a:prstGeom prst="rightBrace">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Verdana" pitchFamily="34" charset="0"/>
              <a:ea typeface="ＭＳ Ｐゴシック" pitchFamily="50" charset="-128"/>
            </a:endParaRPr>
          </a:p>
        </p:txBody>
      </p:sp>
      <p:graphicFrame>
        <p:nvGraphicFramePr>
          <p:cNvPr id="23" name="オブジェクト 22"/>
          <p:cNvGraphicFramePr>
            <a:graphicFrameLocks noChangeAspect="1"/>
          </p:cNvGraphicFramePr>
          <p:nvPr>
            <p:extLst>
              <p:ext uri="{D42A27DB-BD31-4B8C-83A1-F6EECF244321}">
                <p14:modId xmlns:p14="http://schemas.microsoft.com/office/powerpoint/2010/main" val="1546437979"/>
              </p:ext>
            </p:extLst>
          </p:nvPr>
        </p:nvGraphicFramePr>
        <p:xfrm>
          <a:off x="5471624" y="101699"/>
          <a:ext cx="114300" cy="127000"/>
        </p:xfrm>
        <a:graphic>
          <a:graphicData uri="http://schemas.openxmlformats.org/presentationml/2006/ole">
            <mc:AlternateContent xmlns:mc="http://schemas.openxmlformats.org/markup-compatibility/2006">
              <mc:Choice xmlns:v="urn:schemas-microsoft-com:vml" Requires="v">
                <p:oleObj spid="_x0000_s89904" name="Equation" r:id="rId15" imgW="114120" imgH="126720" progId="Equation.DSMT4">
                  <p:embed/>
                </p:oleObj>
              </mc:Choice>
              <mc:Fallback>
                <p:oleObj name="Equation" r:id="rId15" imgW="114120" imgH="126720" progId="Equation.DSMT4">
                  <p:embed/>
                  <p:pic>
                    <p:nvPicPr>
                      <p:cNvPr id="0" name=""/>
                      <p:cNvPicPr>
                        <a:picLocks noChangeAspect="1" noChangeArrowheads="1"/>
                      </p:cNvPicPr>
                      <p:nvPr/>
                    </p:nvPicPr>
                    <p:blipFill>
                      <a:blip r:embed="rId16"/>
                      <a:srcRect/>
                      <a:stretch>
                        <a:fillRect/>
                      </a:stretch>
                    </p:blipFill>
                    <p:spPr bwMode="auto">
                      <a:xfrm>
                        <a:off x="5471624" y="101699"/>
                        <a:ext cx="114300" cy="127000"/>
                      </a:xfrm>
                      <a:prstGeom prst="rect">
                        <a:avLst/>
                      </a:prstGeom>
                      <a:noFill/>
                      <a:ln>
                        <a:noFill/>
                      </a:ln>
                    </p:spPr>
                  </p:pic>
                </p:oleObj>
              </mc:Fallback>
            </mc:AlternateContent>
          </a:graphicData>
        </a:graphic>
      </p:graphicFrame>
      <p:graphicFrame>
        <p:nvGraphicFramePr>
          <p:cNvPr id="24" name="オブジェクト 23"/>
          <p:cNvGraphicFramePr>
            <a:graphicFrameLocks noChangeAspect="1"/>
          </p:cNvGraphicFramePr>
          <p:nvPr>
            <p:extLst>
              <p:ext uri="{D42A27DB-BD31-4B8C-83A1-F6EECF244321}">
                <p14:modId xmlns:p14="http://schemas.microsoft.com/office/powerpoint/2010/main" val="3023496828"/>
              </p:ext>
            </p:extLst>
          </p:nvPr>
        </p:nvGraphicFramePr>
        <p:xfrm>
          <a:off x="4427984" y="906463"/>
          <a:ext cx="114300" cy="165100"/>
        </p:xfrm>
        <a:graphic>
          <a:graphicData uri="http://schemas.openxmlformats.org/presentationml/2006/ole">
            <mc:AlternateContent xmlns:mc="http://schemas.openxmlformats.org/markup-compatibility/2006">
              <mc:Choice xmlns:v="urn:schemas-microsoft-com:vml" Requires="v">
                <p:oleObj spid="_x0000_s89905" name="Equation" r:id="rId17" imgW="114120" imgH="164880" progId="Equation.DSMT4">
                  <p:embed/>
                </p:oleObj>
              </mc:Choice>
              <mc:Fallback>
                <p:oleObj name="Equation" r:id="rId17" imgW="114120" imgH="164880" progId="Equation.DSMT4">
                  <p:embed/>
                  <p:pic>
                    <p:nvPicPr>
                      <p:cNvPr id="0" name=""/>
                      <p:cNvPicPr>
                        <a:picLocks noChangeAspect="1" noChangeArrowheads="1"/>
                      </p:cNvPicPr>
                      <p:nvPr/>
                    </p:nvPicPr>
                    <p:blipFill>
                      <a:blip r:embed="rId18"/>
                      <a:srcRect/>
                      <a:stretch>
                        <a:fillRect/>
                      </a:stretch>
                    </p:blipFill>
                    <p:spPr bwMode="auto">
                      <a:xfrm>
                        <a:off x="4427984" y="906463"/>
                        <a:ext cx="114300"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5" name="右矢印 24"/>
          <p:cNvSpPr/>
          <p:nvPr/>
        </p:nvSpPr>
        <p:spPr bwMode="auto">
          <a:xfrm>
            <a:off x="3563888" y="908720"/>
            <a:ext cx="504056" cy="216024"/>
          </a:xfrm>
          <a:prstGeom prst="rightArrow">
            <a:avLst/>
          </a:prstGeom>
          <a:solidFill>
            <a:schemeClr val="accent1"/>
          </a:solidFill>
          <a:ln w="254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Verdana" pitchFamily="34" charset="0"/>
              <a:ea typeface="ＭＳ Ｐゴシック" pitchFamily="50" charset="-128"/>
            </a:endParaRPr>
          </a:p>
        </p:txBody>
      </p:sp>
      <p:sp>
        <p:nvSpPr>
          <p:cNvPr id="26" name="テキスト ボックス 25"/>
          <p:cNvSpPr txBox="1"/>
          <p:nvPr/>
        </p:nvSpPr>
        <p:spPr>
          <a:xfrm>
            <a:off x="3275856" y="1124744"/>
            <a:ext cx="1082348" cy="307777"/>
          </a:xfrm>
          <a:prstGeom prst="rect">
            <a:avLst/>
          </a:prstGeom>
          <a:noFill/>
        </p:spPr>
        <p:txBody>
          <a:bodyPr wrap="none" rtlCol="0">
            <a:spAutoFit/>
          </a:bodyPr>
          <a:lstStyle/>
          <a:p>
            <a:r>
              <a:rPr kumimoji="1" lang="ja-JP" altLang="en-US" sz="1400" dirty="0" smtClean="0"/>
              <a:t>行基本変形</a:t>
            </a:r>
            <a:endParaRPr kumimoji="1" lang="ja-JP" altLang="en-US" sz="1400" dirty="0"/>
          </a:p>
        </p:txBody>
      </p:sp>
      <p:graphicFrame>
        <p:nvGraphicFramePr>
          <p:cNvPr id="27" name="オブジェクト 26"/>
          <p:cNvGraphicFramePr>
            <a:graphicFrameLocks noChangeAspect="1"/>
          </p:cNvGraphicFramePr>
          <p:nvPr>
            <p:extLst>
              <p:ext uri="{D42A27DB-BD31-4B8C-83A1-F6EECF244321}">
                <p14:modId xmlns:p14="http://schemas.microsoft.com/office/powerpoint/2010/main" val="1561170817"/>
              </p:ext>
            </p:extLst>
          </p:nvPr>
        </p:nvGraphicFramePr>
        <p:xfrm>
          <a:off x="5349875" y="1666875"/>
          <a:ext cx="247650" cy="298450"/>
        </p:xfrm>
        <a:graphic>
          <a:graphicData uri="http://schemas.openxmlformats.org/presentationml/2006/ole">
            <mc:AlternateContent xmlns:mc="http://schemas.openxmlformats.org/markup-compatibility/2006">
              <mc:Choice xmlns:v="urn:schemas-microsoft-com:vml" Requires="v">
                <p:oleObj spid="_x0000_s89906" name="Equation" r:id="rId19" imgW="190440" imgH="228600" progId="Equation.DSMT4">
                  <p:embed/>
                </p:oleObj>
              </mc:Choice>
              <mc:Fallback>
                <p:oleObj name="Equation" r:id="rId19" imgW="190440" imgH="228600" progId="Equation.DSMT4">
                  <p:embed/>
                  <p:pic>
                    <p:nvPicPr>
                      <p:cNvPr id="0" name="オブジェクト 15"/>
                      <p:cNvPicPr>
                        <a:picLocks noChangeAspect="1" noChangeArrowheads="1"/>
                      </p:cNvPicPr>
                      <p:nvPr/>
                    </p:nvPicPr>
                    <p:blipFill>
                      <a:blip r:embed="rId20"/>
                      <a:srcRect/>
                      <a:stretch>
                        <a:fillRect/>
                      </a:stretch>
                    </p:blipFill>
                    <p:spPr bwMode="auto">
                      <a:xfrm>
                        <a:off x="5349875" y="1666875"/>
                        <a:ext cx="247650"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8" name="右矢印 27"/>
          <p:cNvSpPr/>
          <p:nvPr/>
        </p:nvSpPr>
        <p:spPr bwMode="auto">
          <a:xfrm>
            <a:off x="3635896" y="2564904"/>
            <a:ext cx="504056" cy="216024"/>
          </a:xfrm>
          <a:prstGeom prst="rightArrow">
            <a:avLst/>
          </a:prstGeom>
          <a:solidFill>
            <a:schemeClr val="accent1"/>
          </a:solidFill>
          <a:ln w="254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Verdana" pitchFamily="34" charset="0"/>
              <a:ea typeface="ＭＳ Ｐゴシック" pitchFamily="50" charset="-128"/>
            </a:endParaRPr>
          </a:p>
        </p:txBody>
      </p:sp>
      <p:sp>
        <p:nvSpPr>
          <p:cNvPr id="29" name="テキスト ボックス 28"/>
          <p:cNvSpPr txBox="1"/>
          <p:nvPr/>
        </p:nvSpPr>
        <p:spPr>
          <a:xfrm>
            <a:off x="3230586" y="2852936"/>
            <a:ext cx="1342034" cy="400110"/>
          </a:xfrm>
          <a:prstGeom prst="rect">
            <a:avLst/>
          </a:prstGeom>
          <a:noFill/>
        </p:spPr>
        <p:txBody>
          <a:bodyPr wrap="none" rtlCol="0">
            <a:spAutoFit/>
          </a:bodyPr>
          <a:lstStyle/>
          <a:p>
            <a:r>
              <a:rPr kumimoji="1" lang="ja-JP" altLang="en-US" sz="1000" dirty="0" smtClean="0"/>
              <a:t>第</a:t>
            </a:r>
            <a:r>
              <a:rPr kumimoji="1" lang="en-US" altLang="ja-JP" sz="1000" dirty="0" smtClean="0"/>
              <a:t>3</a:t>
            </a:r>
            <a:r>
              <a:rPr kumimoji="1" lang="ja-JP" altLang="en-US" sz="1000" dirty="0" smtClean="0"/>
              <a:t>行に第</a:t>
            </a:r>
            <a:r>
              <a:rPr kumimoji="1" lang="en-US" altLang="ja-JP" sz="1000" dirty="0" smtClean="0"/>
              <a:t>1</a:t>
            </a:r>
            <a:r>
              <a:rPr kumimoji="1" lang="ja-JP" altLang="en-US" sz="1000" dirty="0" smtClean="0"/>
              <a:t>行を</a:t>
            </a:r>
            <a:r>
              <a:rPr lang="ja-JP" altLang="en-US" sz="1000" dirty="0" smtClean="0"/>
              <a:t>足す</a:t>
            </a:r>
            <a:endParaRPr lang="en-US" altLang="ja-JP" sz="1000" dirty="0" smtClean="0"/>
          </a:p>
          <a:p>
            <a:r>
              <a:rPr kumimoji="1" lang="ja-JP" altLang="en-US" sz="1000" dirty="0"/>
              <a:t>第</a:t>
            </a:r>
            <a:r>
              <a:rPr kumimoji="1" lang="en-US" altLang="ja-JP" sz="1000" dirty="0"/>
              <a:t>4</a:t>
            </a:r>
            <a:r>
              <a:rPr kumimoji="1" lang="ja-JP" altLang="en-US" sz="1000" dirty="0"/>
              <a:t>行</a:t>
            </a:r>
            <a:r>
              <a:rPr kumimoji="1" lang="ja-JP" altLang="en-US" sz="1000" dirty="0" smtClean="0"/>
              <a:t>に第</a:t>
            </a:r>
            <a:r>
              <a:rPr kumimoji="1" lang="en-US" altLang="ja-JP" sz="1000" dirty="0" smtClean="0"/>
              <a:t>1</a:t>
            </a:r>
            <a:r>
              <a:rPr kumimoji="1" lang="ja-JP" altLang="en-US" sz="1000" dirty="0" smtClean="0"/>
              <a:t>行を足す</a:t>
            </a:r>
            <a:endParaRPr kumimoji="1" lang="ja-JP" altLang="en-US" sz="1000" dirty="0"/>
          </a:p>
        </p:txBody>
      </p:sp>
      <p:graphicFrame>
        <p:nvGraphicFramePr>
          <p:cNvPr id="30" name="オブジェクト 29"/>
          <p:cNvGraphicFramePr>
            <a:graphicFrameLocks noChangeAspect="1"/>
          </p:cNvGraphicFramePr>
          <p:nvPr>
            <p:extLst>
              <p:ext uri="{D42A27DB-BD31-4B8C-83A1-F6EECF244321}">
                <p14:modId xmlns:p14="http://schemas.microsoft.com/office/powerpoint/2010/main" val="967354544"/>
              </p:ext>
            </p:extLst>
          </p:nvPr>
        </p:nvGraphicFramePr>
        <p:xfrm>
          <a:off x="4607520" y="2089496"/>
          <a:ext cx="1765300" cy="1192213"/>
        </p:xfrm>
        <a:graphic>
          <a:graphicData uri="http://schemas.openxmlformats.org/presentationml/2006/ole">
            <mc:AlternateContent xmlns:mc="http://schemas.openxmlformats.org/markup-compatibility/2006">
              <mc:Choice xmlns:v="urn:schemas-microsoft-com:vml" Requires="v">
                <p:oleObj spid="_x0000_s89907" name="Equation" r:id="rId21" imgW="1358640" imgH="914400" progId="Equation.DSMT4">
                  <p:embed/>
                </p:oleObj>
              </mc:Choice>
              <mc:Fallback>
                <p:oleObj name="Equation" r:id="rId21" imgW="1358640" imgH="914400" progId="Equation.DSMT4">
                  <p:embed/>
                  <p:pic>
                    <p:nvPicPr>
                      <p:cNvPr id="0" name="オブジェクト 1"/>
                      <p:cNvPicPr>
                        <a:picLocks noChangeAspect="1" noChangeArrowheads="1"/>
                      </p:cNvPicPr>
                      <p:nvPr/>
                    </p:nvPicPr>
                    <p:blipFill>
                      <a:blip r:embed="rId22"/>
                      <a:srcRect/>
                      <a:stretch>
                        <a:fillRect/>
                      </a:stretch>
                    </p:blipFill>
                    <p:spPr bwMode="auto">
                      <a:xfrm>
                        <a:off x="4607520" y="2089496"/>
                        <a:ext cx="1765300" cy="119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1" name="右矢印 30"/>
          <p:cNvSpPr/>
          <p:nvPr/>
        </p:nvSpPr>
        <p:spPr bwMode="auto">
          <a:xfrm>
            <a:off x="6444208" y="2564904"/>
            <a:ext cx="504056" cy="216024"/>
          </a:xfrm>
          <a:prstGeom prst="rightArrow">
            <a:avLst/>
          </a:prstGeom>
          <a:solidFill>
            <a:schemeClr val="accent1"/>
          </a:solidFill>
          <a:ln w="254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Verdana" pitchFamily="34" charset="0"/>
              <a:ea typeface="ＭＳ Ｐゴシック" pitchFamily="50" charset="-128"/>
            </a:endParaRPr>
          </a:p>
        </p:txBody>
      </p:sp>
      <p:graphicFrame>
        <p:nvGraphicFramePr>
          <p:cNvPr id="32" name="オブジェクト 31"/>
          <p:cNvGraphicFramePr>
            <a:graphicFrameLocks noChangeAspect="1"/>
          </p:cNvGraphicFramePr>
          <p:nvPr>
            <p:extLst>
              <p:ext uri="{D42A27DB-BD31-4B8C-83A1-F6EECF244321}">
                <p14:modId xmlns:p14="http://schemas.microsoft.com/office/powerpoint/2010/main" val="2792306111"/>
              </p:ext>
            </p:extLst>
          </p:nvPr>
        </p:nvGraphicFramePr>
        <p:xfrm>
          <a:off x="6963792" y="2060575"/>
          <a:ext cx="2144712" cy="1192213"/>
        </p:xfrm>
        <a:graphic>
          <a:graphicData uri="http://schemas.openxmlformats.org/presentationml/2006/ole">
            <mc:AlternateContent xmlns:mc="http://schemas.openxmlformats.org/markup-compatibility/2006">
              <mc:Choice xmlns:v="urn:schemas-microsoft-com:vml" Requires="v">
                <p:oleObj spid="_x0000_s89908" name="Equation" r:id="rId23" imgW="1650960" imgH="914400" progId="Equation.DSMT4">
                  <p:embed/>
                </p:oleObj>
              </mc:Choice>
              <mc:Fallback>
                <p:oleObj name="Equation" r:id="rId23" imgW="1650960" imgH="914400" progId="Equation.DSMT4">
                  <p:embed/>
                  <p:pic>
                    <p:nvPicPr>
                      <p:cNvPr id="0" name="オブジェクト 29"/>
                      <p:cNvPicPr>
                        <a:picLocks noChangeAspect="1" noChangeArrowheads="1"/>
                      </p:cNvPicPr>
                      <p:nvPr/>
                    </p:nvPicPr>
                    <p:blipFill>
                      <a:blip r:embed="rId24"/>
                      <a:srcRect/>
                      <a:stretch>
                        <a:fillRect/>
                      </a:stretch>
                    </p:blipFill>
                    <p:spPr bwMode="auto">
                      <a:xfrm>
                        <a:off x="6963792" y="2060575"/>
                        <a:ext cx="2144712" cy="119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3" name="テキスト ボックス 32"/>
          <p:cNvSpPr txBox="1"/>
          <p:nvPr/>
        </p:nvSpPr>
        <p:spPr>
          <a:xfrm>
            <a:off x="6516216" y="2806770"/>
            <a:ext cx="312906" cy="246221"/>
          </a:xfrm>
          <a:prstGeom prst="rect">
            <a:avLst/>
          </a:prstGeom>
          <a:noFill/>
        </p:spPr>
        <p:txBody>
          <a:bodyPr wrap="none" rtlCol="0">
            <a:spAutoFit/>
          </a:bodyPr>
          <a:lstStyle/>
          <a:p>
            <a:r>
              <a:rPr kumimoji="1" lang="ja-JP" altLang="en-US" sz="1000" dirty="0" smtClean="0"/>
              <a:t>略</a:t>
            </a:r>
            <a:endParaRPr kumimoji="1" lang="ja-JP" altLang="en-US" sz="1000" dirty="0"/>
          </a:p>
        </p:txBody>
      </p:sp>
      <p:graphicFrame>
        <p:nvGraphicFramePr>
          <p:cNvPr id="35" name="オブジェクト 34"/>
          <p:cNvGraphicFramePr>
            <a:graphicFrameLocks noChangeAspect="1"/>
          </p:cNvGraphicFramePr>
          <p:nvPr>
            <p:extLst>
              <p:ext uri="{D42A27DB-BD31-4B8C-83A1-F6EECF244321}">
                <p14:modId xmlns:p14="http://schemas.microsoft.com/office/powerpoint/2010/main" val="4277832707"/>
              </p:ext>
            </p:extLst>
          </p:nvPr>
        </p:nvGraphicFramePr>
        <p:xfrm>
          <a:off x="899592" y="3429000"/>
          <a:ext cx="7061200" cy="1168400"/>
        </p:xfrm>
        <a:graphic>
          <a:graphicData uri="http://schemas.openxmlformats.org/presentationml/2006/ole">
            <mc:AlternateContent xmlns:mc="http://schemas.openxmlformats.org/markup-compatibility/2006">
              <mc:Choice xmlns:v="urn:schemas-microsoft-com:vml" Requires="v">
                <p:oleObj spid="_x0000_s89909" name="Equation" r:id="rId25" imgW="7061040" imgH="1168200" progId="Equation.DSMT4">
                  <p:embed/>
                </p:oleObj>
              </mc:Choice>
              <mc:Fallback>
                <p:oleObj name="Equation" r:id="rId25" imgW="7061040" imgH="1168200" progId="Equation.DSMT4">
                  <p:embed/>
                  <p:pic>
                    <p:nvPicPr>
                      <p:cNvPr id="0" name="オブジェクト 15"/>
                      <p:cNvPicPr>
                        <a:picLocks noChangeAspect="1" noChangeArrowheads="1"/>
                      </p:cNvPicPr>
                      <p:nvPr/>
                    </p:nvPicPr>
                    <p:blipFill>
                      <a:blip r:embed="rId26"/>
                      <a:srcRect/>
                      <a:stretch>
                        <a:fillRect/>
                      </a:stretch>
                    </p:blipFill>
                    <p:spPr bwMode="auto">
                      <a:xfrm>
                        <a:off x="899592" y="3429000"/>
                        <a:ext cx="7061200"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6" name="オブジェクト 35"/>
          <p:cNvGraphicFramePr>
            <a:graphicFrameLocks noChangeAspect="1"/>
          </p:cNvGraphicFramePr>
          <p:nvPr>
            <p:extLst>
              <p:ext uri="{D42A27DB-BD31-4B8C-83A1-F6EECF244321}">
                <p14:modId xmlns:p14="http://schemas.microsoft.com/office/powerpoint/2010/main" val="3364718549"/>
              </p:ext>
            </p:extLst>
          </p:nvPr>
        </p:nvGraphicFramePr>
        <p:xfrm>
          <a:off x="1096144" y="4869160"/>
          <a:ext cx="5943600" cy="1168400"/>
        </p:xfrm>
        <a:graphic>
          <a:graphicData uri="http://schemas.openxmlformats.org/presentationml/2006/ole">
            <mc:AlternateContent xmlns:mc="http://schemas.openxmlformats.org/markup-compatibility/2006">
              <mc:Choice xmlns:v="urn:schemas-microsoft-com:vml" Requires="v">
                <p:oleObj spid="_x0000_s89910" name="Equation" r:id="rId27" imgW="5943600" imgH="1168200" progId="Equation.DSMT4">
                  <p:embed/>
                </p:oleObj>
              </mc:Choice>
              <mc:Fallback>
                <p:oleObj name="Equation" r:id="rId27" imgW="5943600" imgH="1168200" progId="Equation.DSMT4">
                  <p:embed/>
                  <p:pic>
                    <p:nvPicPr>
                      <p:cNvPr id="0" name="オブジェクト 34"/>
                      <p:cNvPicPr>
                        <a:picLocks noChangeAspect="1" noChangeArrowheads="1"/>
                      </p:cNvPicPr>
                      <p:nvPr/>
                    </p:nvPicPr>
                    <p:blipFill>
                      <a:blip r:embed="rId28"/>
                      <a:srcRect/>
                      <a:stretch>
                        <a:fillRect/>
                      </a:stretch>
                    </p:blipFill>
                    <p:spPr bwMode="auto">
                      <a:xfrm>
                        <a:off x="1096144" y="4869160"/>
                        <a:ext cx="5943600"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38" name="直線コネクタ 37"/>
          <p:cNvCxnSpPr/>
          <p:nvPr/>
        </p:nvCxnSpPr>
        <p:spPr bwMode="auto">
          <a:xfrm>
            <a:off x="4162254" y="5998986"/>
            <a:ext cx="2808312" cy="0"/>
          </a:xfrm>
          <a:prstGeom prst="line">
            <a:avLst/>
          </a:prstGeom>
          <a:noFill/>
          <a:ln w="25400" cap="flat" cmpd="sng" algn="ctr">
            <a:solidFill>
              <a:schemeClr val="accent1"/>
            </a:solidFill>
            <a:prstDash val="solid"/>
            <a:round/>
            <a:headEnd type="none" w="med" len="med"/>
            <a:tailEnd type="none" w="med" len="med"/>
          </a:ln>
          <a:effectLst/>
        </p:spPr>
      </p:cxnSp>
    </p:spTree>
    <p:extLst>
      <p:ext uri="{BB962C8B-B14F-4D97-AF65-F5344CB8AC3E}">
        <p14:creationId xmlns:p14="http://schemas.microsoft.com/office/powerpoint/2010/main" val="32558442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bwMode="auto">
          <a:xfrm>
            <a:off x="395536" y="1052736"/>
            <a:ext cx="8352928" cy="648072"/>
          </a:xfrm>
          <a:prstGeom prst="rect">
            <a:avLst/>
          </a:prstGeom>
          <a:solidFill>
            <a:schemeClr val="bg1"/>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Verdana" pitchFamily="34" charset="0"/>
              <a:ea typeface="ＭＳ Ｐゴシック" pitchFamily="50" charset="-128"/>
            </a:endParaRPr>
          </a:p>
        </p:txBody>
      </p:sp>
      <p:graphicFrame>
        <p:nvGraphicFramePr>
          <p:cNvPr id="4" name="オブジェクト 3"/>
          <p:cNvGraphicFramePr>
            <a:graphicFrameLocks noChangeAspect="1"/>
          </p:cNvGraphicFramePr>
          <p:nvPr>
            <p:extLst>
              <p:ext uri="{D42A27DB-BD31-4B8C-83A1-F6EECF244321}">
                <p14:modId xmlns:p14="http://schemas.microsoft.com/office/powerpoint/2010/main" val="4257278003"/>
              </p:ext>
            </p:extLst>
          </p:nvPr>
        </p:nvGraphicFramePr>
        <p:xfrm>
          <a:off x="1120775" y="218479"/>
          <a:ext cx="7123113" cy="4938713"/>
        </p:xfrm>
        <a:graphic>
          <a:graphicData uri="http://schemas.openxmlformats.org/presentationml/2006/ole">
            <mc:AlternateContent xmlns:mc="http://schemas.openxmlformats.org/markup-compatibility/2006">
              <mc:Choice xmlns:v="urn:schemas-microsoft-com:vml" Requires="v">
                <p:oleObj spid="_x0000_s90363" name="Equation" r:id="rId3" imgW="5486400" imgH="3784320" progId="Equation.DSMT4">
                  <p:embed/>
                </p:oleObj>
              </mc:Choice>
              <mc:Fallback>
                <p:oleObj name="Equation" r:id="rId3" imgW="5486400" imgH="3784320" progId="Equation.DSMT4">
                  <p:embed/>
                  <p:pic>
                    <p:nvPicPr>
                      <p:cNvPr id="0" name="オブジェクト 1"/>
                      <p:cNvPicPr>
                        <a:picLocks noChangeAspect="1" noChangeArrowheads="1"/>
                      </p:cNvPicPr>
                      <p:nvPr/>
                    </p:nvPicPr>
                    <p:blipFill>
                      <a:blip r:embed="rId4"/>
                      <a:srcRect/>
                      <a:stretch>
                        <a:fillRect/>
                      </a:stretch>
                    </p:blipFill>
                    <p:spPr bwMode="auto">
                      <a:xfrm>
                        <a:off x="1120775" y="218479"/>
                        <a:ext cx="7123113" cy="493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オブジェクト 8"/>
          <p:cNvGraphicFramePr>
            <a:graphicFrameLocks noChangeAspect="1"/>
          </p:cNvGraphicFramePr>
          <p:nvPr>
            <p:extLst>
              <p:ext uri="{D42A27DB-BD31-4B8C-83A1-F6EECF244321}">
                <p14:modId xmlns:p14="http://schemas.microsoft.com/office/powerpoint/2010/main" val="3087244581"/>
              </p:ext>
            </p:extLst>
          </p:nvPr>
        </p:nvGraphicFramePr>
        <p:xfrm>
          <a:off x="395536" y="5517232"/>
          <a:ext cx="1612900" cy="914400"/>
        </p:xfrm>
        <a:graphic>
          <a:graphicData uri="http://schemas.openxmlformats.org/presentationml/2006/ole">
            <mc:AlternateContent xmlns:mc="http://schemas.openxmlformats.org/markup-compatibility/2006">
              <mc:Choice xmlns:v="urn:schemas-microsoft-com:vml" Requires="v">
                <p:oleObj spid="_x0000_s90364" name="Equation" r:id="rId5" imgW="1612800" imgH="914400" progId="Equation.DSMT4">
                  <p:embed/>
                </p:oleObj>
              </mc:Choice>
              <mc:Fallback>
                <p:oleObj name="Equation" r:id="rId5" imgW="1612800" imgH="914400" progId="Equation.DSMT4">
                  <p:embed/>
                  <p:pic>
                    <p:nvPicPr>
                      <p:cNvPr id="0" name=""/>
                      <p:cNvPicPr/>
                      <p:nvPr/>
                    </p:nvPicPr>
                    <p:blipFill>
                      <a:blip r:embed="rId6"/>
                      <a:stretch>
                        <a:fillRect/>
                      </a:stretch>
                    </p:blipFill>
                    <p:spPr>
                      <a:xfrm>
                        <a:off x="395536" y="5517232"/>
                        <a:ext cx="1612900" cy="914400"/>
                      </a:xfrm>
                      <a:prstGeom prst="rect">
                        <a:avLst/>
                      </a:prstGeom>
                    </p:spPr>
                  </p:pic>
                </p:oleObj>
              </mc:Fallback>
            </mc:AlternateContent>
          </a:graphicData>
        </a:graphic>
      </p:graphicFrame>
      <p:sp>
        <p:nvSpPr>
          <p:cNvPr id="37" name="右矢印 36"/>
          <p:cNvSpPr/>
          <p:nvPr/>
        </p:nvSpPr>
        <p:spPr bwMode="auto">
          <a:xfrm>
            <a:off x="2267744" y="5805264"/>
            <a:ext cx="504056" cy="216024"/>
          </a:xfrm>
          <a:prstGeom prst="rightArrow">
            <a:avLst/>
          </a:prstGeom>
          <a:solidFill>
            <a:schemeClr val="accent1"/>
          </a:solidFill>
          <a:ln w="254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Verdana" pitchFamily="34" charset="0"/>
              <a:ea typeface="ＭＳ Ｐゴシック" pitchFamily="50" charset="-128"/>
            </a:endParaRPr>
          </a:p>
        </p:txBody>
      </p:sp>
      <p:graphicFrame>
        <p:nvGraphicFramePr>
          <p:cNvPr id="10" name="オブジェクト 9"/>
          <p:cNvGraphicFramePr>
            <a:graphicFrameLocks noChangeAspect="1"/>
          </p:cNvGraphicFramePr>
          <p:nvPr>
            <p:extLst>
              <p:ext uri="{D42A27DB-BD31-4B8C-83A1-F6EECF244321}">
                <p14:modId xmlns:p14="http://schemas.microsoft.com/office/powerpoint/2010/main" val="1894547481"/>
              </p:ext>
            </p:extLst>
          </p:nvPr>
        </p:nvGraphicFramePr>
        <p:xfrm>
          <a:off x="3059832" y="5684676"/>
          <a:ext cx="1638300" cy="457200"/>
        </p:xfrm>
        <a:graphic>
          <a:graphicData uri="http://schemas.openxmlformats.org/presentationml/2006/ole">
            <mc:AlternateContent xmlns:mc="http://schemas.openxmlformats.org/markup-compatibility/2006">
              <mc:Choice xmlns:v="urn:schemas-microsoft-com:vml" Requires="v">
                <p:oleObj spid="_x0000_s90365" name="Equation" r:id="rId7" imgW="1638000" imgH="457200" progId="Equation.DSMT4">
                  <p:embed/>
                </p:oleObj>
              </mc:Choice>
              <mc:Fallback>
                <p:oleObj name="Equation" r:id="rId7" imgW="1638000" imgH="457200" progId="Equation.DSMT4">
                  <p:embed/>
                  <p:pic>
                    <p:nvPicPr>
                      <p:cNvPr id="0" name="オブジェクト 8"/>
                      <p:cNvPicPr>
                        <a:picLocks noChangeAspect="1" noChangeArrowheads="1"/>
                      </p:cNvPicPr>
                      <p:nvPr/>
                    </p:nvPicPr>
                    <p:blipFill>
                      <a:blip r:embed="rId8"/>
                      <a:srcRect/>
                      <a:stretch>
                        <a:fillRect/>
                      </a:stretch>
                    </p:blipFill>
                    <p:spPr bwMode="auto">
                      <a:xfrm>
                        <a:off x="3059832" y="5684676"/>
                        <a:ext cx="16383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 name="オブジェクト 12"/>
          <p:cNvGraphicFramePr>
            <a:graphicFrameLocks noChangeAspect="1"/>
          </p:cNvGraphicFramePr>
          <p:nvPr>
            <p:extLst>
              <p:ext uri="{D42A27DB-BD31-4B8C-83A1-F6EECF244321}">
                <p14:modId xmlns:p14="http://schemas.microsoft.com/office/powerpoint/2010/main" val="1090538430"/>
              </p:ext>
            </p:extLst>
          </p:nvPr>
        </p:nvGraphicFramePr>
        <p:xfrm>
          <a:off x="5004048" y="4722801"/>
          <a:ext cx="2222500" cy="1168400"/>
        </p:xfrm>
        <a:graphic>
          <a:graphicData uri="http://schemas.openxmlformats.org/presentationml/2006/ole">
            <mc:AlternateContent xmlns:mc="http://schemas.openxmlformats.org/markup-compatibility/2006">
              <mc:Choice xmlns:v="urn:schemas-microsoft-com:vml" Requires="v">
                <p:oleObj spid="_x0000_s90366" name="Equation" r:id="rId9" imgW="2222280" imgH="1168200" progId="Equation.DSMT4">
                  <p:embed/>
                </p:oleObj>
              </mc:Choice>
              <mc:Fallback>
                <p:oleObj name="Equation" r:id="rId9" imgW="2222280" imgH="1168200" progId="Equation.DSMT4">
                  <p:embed/>
                  <p:pic>
                    <p:nvPicPr>
                      <p:cNvPr id="0" name="オブジェクト 8"/>
                      <p:cNvPicPr>
                        <a:picLocks noChangeAspect="1" noChangeArrowheads="1"/>
                      </p:cNvPicPr>
                      <p:nvPr/>
                    </p:nvPicPr>
                    <p:blipFill>
                      <a:blip r:embed="rId10"/>
                      <a:srcRect/>
                      <a:stretch>
                        <a:fillRect/>
                      </a:stretch>
                    </p:blipFill>
                    <p:spPr bwMode="auto">
                      <a:xfrm>
                        <a:off x="5004048" y="4722801"/>
                        <a:ext cx="2222500"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4" name="角丸四角形 33"/>
          <p:cNvSpPr/>
          <p:nvPr/>
        </p:nvSpPr>
        <p:spPr bwMode="auto">
          <a:xfrm>
            <a:off x="4860032" y="4725144"/>
            <a:ext cx="2448272" cy="1188132"/>
          </a:xfrm>
          <a:prstGeom prst="roundRect">
            <a:avLst/>
          </a:prstGeom>
          <a:noFill/>
          <a:ln w="254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Verdana" pitchFamily="34" charset="0"/>
              <a:ea typeface="ＭＳ Ｐゴシック" pitchFamily="50" charset="-128"/>
            </a:endParaRPr>
          </a:p>
        </p:txBody>
      </p:sp>
      <p:sp>
        <p:nvSpPr>
          <p:cNvPr id="39" name="角丸四角形 38"/>
          <p:cNvSpPr/>
          <p:nvPr/>
        </p:nvSpPr>
        <p:spPr bwMode="auto">
          <a:xfrm>
            <a:off x="3275856" y="260648"/>
            <a:ext cx="2304256" cy="288032"/>
          </a:xfrm>
          <a:prstGeom prst="roundRect">
            <a:avLst/>
          </a:prstGeom>
          <a:noFill/>
          <a:ln w="254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Verdana" pitchFamily="34" charset="0"/>
              <a:ea typeface="ＭＳ Ｐゴシック" pitchFamily="50" charset="-128"/>
            </a:endParaRPr>
          </a:p>
        </p:txBody>
      </p:sp>
      <p:cxnSp>
        <p:nvCxnSpPr>
          <p:cNvPr id="41" name="直線コネクタ 40"/>
          <p:cNvCxnSpPr/>
          <p:nvPr/>
        </p:nvCxnSpPr>
        <p:spPr bwMode="auto">
          <a:xfrm>
            <a:off x="1172756" y="491540"/>
            <a:ext cx="1728192" cy="0"/>
          </a:xfrm>
          <a:prstGeom prst="line">
            <a:avLst/>
          </a:prstGeom>
          <a:noFill/>
          <a:ln w="25400" cap="flat" cmpd="sng" algn="ctr">
            <a:solidFill>
              <a:schemeClr val="accent1"/>
            </a:solidFill>
            <a:prstDash val="solid"/>
            <a:round/>
            <a:headEnd type="none" w="med" len="med"/>
            <a:tailEnd type="none" w="med" len="med"/>
          </a:ln>
          <a:effectLst/>
        </p:spPr>
      </p:cxnSp>
    </p:spTree>
    <p:extLst>
      <p:ext uri="{BB962C8B-B14F-4D97-AF65-F5344CB8AC3E}">
        <p14:creationId xmlns:p14="http://schemas.microsoft.com/office/powerpoint/2010/main" val="10695356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Grp="1" noChangeArrowheads="1"/>
          </p:cNvSpPr>
          <p:nvPr>
            <p:ph type="title"/>
          </p:nvPr>
        </p:nvSpPr>
        <p:spPr/>
        <p:txBody>
          <a:bodyPr/>
          <a:lstStyle/>
          <a:p>
            <a:pPr eaLnBrk="1" hangingPunct="1"/>
            <a:r>
              <a:rPr lang="ja-JP" altLang="en-US" dirty="0" smtClean="0"/>
              <a:t>ハミング距離</a:t>
            </a:r>
          </a:p>
        </p:txBody>
      </p:sp>
      <p:sp>
        <p:nvSpPr>
          <p:cNvPr id="2" name="角丸四角形 1"/>
          <p:cNvSpPr/>
          <p:nvPr/>
        </p:nvSpPr>
        <p:spPr bwMode="auto">
          <a:xfrm>
            <a:off x="971600" y="1658536"/>
            <a:ext cx="7061018" cy="762352"/>
          </a:xfrm>
          <a:prstGeom prst="roundRect">
            <a:avLst/>
          </a:prstGeom>
          <a:noFill/>
          <a:ln w="254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Verdana" pitchFamily="34" charset="0"/>
              <a:ea typeface="ＭＳ Ｐゴシック" pitchFamily="50" charset="-128"/>
            </a:endParaRPr>
          </a:p>
        </p:txBody>
      </p:sp>
      <p:graphicFrame>
        <p:nvGraphicFramePr>
          <p:cNvPr id="5" name="オブジェクト 4"/>
          <p:cNvGraphicFramePr>
            <a:graphicFrameLocks noChangeAspect="1"/>
          </p:cNvGraphicFramePr>
          <p:nvPr>
            <p:extLst>
              <p:ext uri="{D42A27DB-BD31-4B8C-83A1-F6EECF244321}">
                <p14:modId xmlns:p14="http://schemas.microsoft.com/office/powerpoint/2010/main" val="260564454"/>
              </p:ext>
            </p:extLst>
          </p:nvPr>
        </p:nvGraphicFramePr>
        <p:xfrm>
          <a:off x="1100409" y="1772816"/>
          <a:ext cx="6878638" cy="598488"/>
        </p:xfrm>
        <a:graphic>
          <a:graphicData uri="http://schemas.openxmlformats.org/presentationml/2006/ole">
            <mc:AlternateContent xmlns:mc="http://schemas.openxmlformats.org/markup-compatibility/2006">
              <mc:Choice xmlns:v="urn:schemas-microsoft-com:vml" Requires="v">
                <p:oleObj spid="_x0000_s91362" name="Equation" r:id="rId3" imgW="5295600" imgH="457200" progId="Equation.DSMT4">
                  <p:embed/>
                </p:oleObj>
              </mc:Choice>
              <mc:Fallback>
                <p:oleObj name="Equation" r:id="rId3" imgW="5295600" imgH="457200" progId="Equation.DSMT4">
                  <p:embed/>
                  <p:pic>
                    <p:nvPicPr>
                      <p:cNvPr id="0" name=""/>
                      <p:cNvPicPr>
                        <a:picLocks noChangeAspect="1" noChangeArrowheads="1"/>
                      </p:cNvPicPr>
                      <p:nvPr/>
                    </p:nvPicPr>
                    <p:blipFill>
                      <a:blip r:embed="rId4"/>
                      <a:srcRect/>
                      <a:stretch>
                        <a:fillRect/>
                      </a:stretch>
                    </p:blipFill>
                    <p:spPr bwMode="auto">
                      <a:xfrm>
                        <a:off x="1100409" y="1772816"/>
                        <a:ext cx="6878638" cy="59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角丸四角形 8"/>
          <p:cNvSpPr/>
          <p:nvPr/>
        </p:nvSpPr>
        <p:spPr bwMode="auto">
          <a:xfrm>
            <a:off x="971600" y="2636912"/>
            <a:ext cx="7488832" cy="1440160"/>
          </a:xfrm>
          <a:prstGeom prst="roundRect">
            <a:avLst/>
          </a:prstGeom>
          <a:noFill/>
          <a:ln w="254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Verdana" pitchFamily="34" charset="0"/>
              <a:ea typeface="ＭＳ Ｐゴシック" pitchFamily="50" charset="-128"/>
            </a:endParaRPr>
          </a:p>
        </p:txBody>
      </p:sp>
      <p:graphicFrame>
        <p:nvGraphicFramePr>
          <p:cNvPr id="10" name="オブジェクト 9"/>
          <p:cNvGraphicFramePr>
            <a:graphicFrameLocks noChangeAspect="1"/>
          </p:cNvGraphicFramePr>
          <p:nvPr>
            <p:extLst>
              <p:ext uri="{D42A27DB-BD31-4B8C-83A1-F6EECF244321}">
                <p14:modId xmlns:p14="http://schemas.microsoft.com/office/powerpoint/2010/main" val="23176354"/>
              </p:ext>
            </p:extLst>
          </p:nvPr>
        </p:nvGraphicFramePr>
        <p:xfrm>
          <a:off x="971600" y="4293096"/>
          <a:ext cx="3543120" cy="431640"/>
        </p:xfrm>
        <a:graphic>
          <a:graphicData uri="http://schemas.openxmlformats.org/presentationml/2006/ole">
            <mc:AlternateContent xmlns:mc="http://schemas.openxmlformats.org/markup-compatibility/2006">
              <mc:Choice xmlns:v="urn:schemas-microsoft-com:vml" Requires="v">
                <p:oleObj spid="_x0000_s91363" name="Equation" r:id="rId5" imgW="3543120" imgH="431640" progId="Equation.DSMT4">
                  <p:embed/>
                </p:oleObj>
              </mc:Choice>
              <mc:Fallback>
                <p:oleObj name="Equation" r:id="rId5" imgW="3543120" imgH="431640" progId="Equation.DSMT4">
                  <p:embed/>
                  <p:pic>
                    <p:nvPicPr>
                      <p:cNvPr id="0" name="オブジェクト 6"/>
                      <p:cNvPicPr>
                        <a:picLocks noChangeAspect="1" noChangeArrowheads="1"/>
                      </p:cNvPicPr>
                      <p:nvPr/>
                    </p:nvPicPr>
                    <p:blipFill>
                      <a:blip r:embed="rId6"/>
                      <a:srcRect/>
                      <a:stretch>
                        <a:fillRect/>
                      </a:stretch>
                    </p:blipFill>
                    <p:spPr bwMode="auto">
                      <a:xfrm>
                        <a:off x="971600" y="4293096"/>
                        <a:ext cx="3543120" cy="431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 name="角丸四角形 10"/>
          <p:cNvSpPr/>
          <p:nvPr/>
        </p:nvSpPr>
        <p:spPr bwMode="auto">
          <a:xfrm>
            <a:off x="899592" y="4221088"/>
            <a:ext cx="3672408" cy="576064"/>
          </a:xfrm>
          <a:prstGeom prst="roundRect">
            <a:avLst/>
          </a:prstGeom>
          <a:noFill/>
          <a:ln w="254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Verdana" pitchFamily="34" charset="0"/>
              <a:ea typeface="ＭＳ Ｐゴシック" pitchFamily="50" charset="-128"/>
            </a:endParaRPr>
          </a:p>
        </p:txBody>
      </p:sp>
      <p:graphicFrame>
        <p:nvGraphicFramePr>
          <p:cNvPr id="13" name="オブジェクト 12"/>
          <p:cNvGraphicFramePr>
            <a:graphicFrameLocks noChangeAspect="1"/>
          </p:cNvGraphicFramePr>
          <p:nvPr>
            <p:extLst>
              <p:ext uri="{D42A27DB-BD31-4B8C-83A1-F6EECF244321}">
                <p14:modId xmlns:p14="http://schemas.microsoft.com/office/powerpoint/2010/main" val="2450416259"/>
              </p:ext>
            </p:extLst>
          </p:nvPr>
        </p:nvGraphicFramePr>
        <p:xfrm>
          <a:off x="5229944" y="4221088"/>
          <a:ext cx="2438400" cy="673100"/>
        </p:xfrm>
        <a:graphic>
          <a:graphicData uri="http://schemas.openxmlformats.org/presentationml/2006/ole">
            <mc:AlternateContent xmlns:mc="http://schemas.openxmlformats.org/markup-compatibility/2006">
              <mc:Choice xmlns:v="urn:schemas-microsoft-com:vml" Requires="v">
                <p:oleObj spid="_x0000_s91364" name="Equation" r:id="rId7" imgW="2438280" imgH="672840" progId="Equation.DSMT4">
                  <p:embed/>
                </p:oleObj>
              </mc:Choice>
              <mc:Fallback>
                <p:oleObj name="Equation" r:id="rId7" imgW="2438280" imgH="672840" progId="Equation.DSMT4">
                  <p:embed/>
                  <p:pic>
                    <p:nvPicPr>
                      <p:cNvPr id="0" name="オブジェクト 9"/>
                      <p:cNvPicPr>
                        <a:picLocks noChangeAspect="1" noChangeArrowheads="1"/>
                      </p:cNvPicPr>
                      <p:nvPr/>
                    </p:nvPicPr>
                    <p:blipFill>
                      <a:blip r:embed="rId8"/>
                      <a:srcRect/>
                      <a:stretch>
                        <a:fillRect/>
                      </a:stretch>
                    </p:blipFill>
                    <p:spPr bwMode="auto">
                      <a:xfrm>
                        <a:off x="5229944" y="4221088"/>
                        <a:ext cx="2438400"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4" name="角丸四角形 13"/>
          <p:cNvSpPr/>
          <p:nvPr/>
        </p:nvSpPr>
        <p:spPr bwMode="auto">
          <a:xfrm>
            <a:off x="5148064" y="4221088"/>
            <a:ext cx="2808312" cy="720080"/>
          </a:xfrm>
          <a:prstGeom prst="roundRect">
            <a:avLst/>
          </a:prstGeom>
          <a:noFill/>
          <a:ln w="254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Verdana" pitchFamily="34" charset="0"/>
              <a:ea typeface="ＭＳ Ｐゴシック" pitchFamily="50" charset="-128"/>
            </a:endParaRPr>
          </a:p>
        </p:txBody>
      </p:sp>
      <p:sp>
        <p:nvSpPr>
          <p:cNvPr id="15" name="テキスト ボックス 14"/>
          <p:cNvSpPr txBox="1"/>
          <p:nvPr/>
        </p:nvSpPr>
        <p:spPr>
          <a:xfrm>
            <a:off x="5207907" y="5013176"/>
            <a:ext cx="2948243" cy="307777"/>
          </a:xfrm>
          <a:prstGeom prst="rect">
            <a:avLst/>
          </a:prstGeom>
          <a:noFill/>
        </p:spPr>
        <p:txBody>
          <a:bodyPr wrap="none" rtlCol="0">
            <a:spAutoFit/>
          </a:bodyPr>
          <a:lstStyle/>
          <a:p>
            <a:r>
              <a:rPr kumimoji="1" lang="ja-JP" altLang="en-US" sz="1400" dirty="0" smtClean="0"/>
              <a:t>（</a:t>
            </a:r>
            <a:r>
              <a:rPr kumimoji="1" lang="en-US" altLang="ja-JP" sz="1400" dirty="0" smtClean="0"/>
              <a:t>8×7/2=28</a:t>
            </a:r>
            <a:r>
              <a:rPr kumimoji="1" lang="ja-JP" altLang="en-US" sz="1400" dirty="0" smtClean="0"/>
              <a:t>回計算しなくても済む）</a:t>
            </a:r>
            <a:endParaRPr kumimoji="1" lang="ja-JP" altLang="en-US" sz="1400" dirty="0"/>
          </a:p>
        </p:txBody>
      </p:sp>
      <p:graphicFrame>
        <p:nvGraphicFramePr>
          <p:cNvPr id="16" name="オブジェクト 15"/>
          <p:cNvGraphicFramePr>
            <a:graphicFrameLocks noChangeAspect="1"/>
          </p:cNvGraphicFramePr>
          <p:nvPr>
            <p:extLst>
              <p:ext uri="{D42A27DB-BD31-4B8C-83A1-F6EECF244321}">
                <p14:modId xmlns:p14="http://schemas.microsoft.com/office/powerpoint/2010/main" val="1873762780"/>
              </p:ext>
            </p:extLst>
          </p:nvPr>
        </p:nvGraphicFramePr>
        <p:xfrm>
          <a:off x="1111250" y="2692400"/>
          <a:ext cx="7124700" cy="1363663"/>
        </p:xfrm>
        <a:graphic>
          <a:graphicData uri="http://schemas.openxmlformats.org/presentationml/2006/ole">
            <mc:AlternateContent xmlns:mc="http://schemas.openxmlformats.org/markup-compatibility/2006">
              <mc:Choice xmlns:v="urn:schemas-microsoft-com:vml" Requires="v">
                <p:oleObj spid="_x0000_s91365" name="Equation" r:id="rId9" imgW="5486400" imgH="1041120" progId="Equation.DSMT4">
                  <p:embed/>
                </p:oleObj>
              </mc:Choice>
              <mc:Fallback>
                <p:oleObj name="Equation" r:id="rId9" imgW="5486400" imgH="1041120" progId="Equation.DSMT4">
                  <p:embed/>
                  <p:pic>
                    <p:nvPicPr>
                      <p:cNvPr id="0" name="オブジェクト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11250" y="2692400"/>
                        <a:ext cx="7124700" cy="136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2485804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Grp="1" noChangeArrowheads="1"/>
          </p:cNvSpPr>
          <p:nvPr>
            <p:ph type="title"/>
          </p:nvPr>
        </p:nvSpPr>
        <p:spPr/>
        <p:txBody>
          <a:bodyPr/>
          <a:lstStyle/>
          <a:p>
            <a:pPr eaLnBrk="1" hangingPunct="1"/>
            <a:r>
              <a:rPr lang="ja-JP" altLang="en-US" dirty="0"/>
              <a:t>限界</a:t>
            </a:r>
            <a:r>
              <a:rPr lang="ja-JP" altLang="en-US" dirty="0" smtClean="0"/>
              <a:t>距離復号法</a:t>
            </a:r>
          </a:p>
        </p:txBody>
      </p:sp>
      <p:graphicFrame>
        <p:nvGraphicFramePr>
          <p:cNvPr id="3" name="オブジェクト 2"/>
          <p:cNvGraphicFramePr>
            <a:graphicFrameLocks noChangeAspect="1"/>
          </p:cNvGraphicFramePr>
          <p:nvPr>
            <p:extLst>
              <p:ext uri="{D42A27DB-BD31-4B8C-83A1-F6EECF244321}">
                <p14:modId xmlns:p14="http://schemas.microsoft.com/office/powerpoint/2010/main" val="1421523036"/>
              </p:ext>
            </p:extLst>
          </p:nvPr>
        </p:nvGraphicFramePr>
        <p:xfrm>
          <a:off x="683568" y="1628800"/>
          <a:ext cx="7264296" cy="1271088"/>
        </p:xfrm>
        <a:graphic>
          <a:graphicData uri="http://schemas.openxmlformats.org/presentationml/2006/ole">
            <mc:AlternateContent xmlns:mc="http://schemas.openxmlformats.org/markup-compatibility/2006">
              <mc:Choice xmlns:v="urn:schemas-microsoft-com:vml" Requires="v">
                <p:oleObj spid="_x0000_s93076" name="Equation" r:id="rId4" imgW="5587920" imgH="977760" progId="Equation.DSMT4">
                  <p:embed/>
                </p:oleObj>
              </mc:Choice>
              <mc:Fallback>
                <p:oleObj name="Equation" r:id="rId4" imgW="5587920" imgH="977760" progId="Equation.DSMT4">
                  <p:embed/>
                  <p:pic>
                    <p:nvPicPr>
                      <p:cNvPr id="0" name="オブジェクト 12"/>
                      <p:cNvPicPr>
                        <a:picLocks noChangeAspect="1" noChangeArrowheads="1"/>
                      </p:cNvPicPr>
                      <p:nvPr/>
                    </p:nvPicPr>
                    <p:blipFill>
                      <a:blip r:embed="rId5"/>
                      <a:srcRect/>
                      <a:stretch>
                        <a:fillRect/>
                      </a:stretch>
                    </p:blipFill>
                    <p:spPr bwMode="auto">
                      <a:xfrm>
                        <a:off x="683568" y="1628800"/>
                        <a:ext cx="7264296" cy="127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円/楕円 3"/>
          <p:cNvSpPr/>
          <p:nvPr/>
        </p:nvSpPr>
        <p:spPr bwMode="auto">
          <a:xfrm>
            <a:off x="611560" y="3212976"/>
            <a:ext cx="2880320" cy="1656184"/>
          </a:xfrm>
          <a:prstGeom prst="ellipse">
            <a:avLst/>
          </a:prstGeom>
          <a:noFill/>
          <a:ln w="254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Verdana" pitchFamily="34" charset="0"/>
              <a:ea typeface="ＭＳ Ｐゴシック" pitchFamily="50" charset="-128"/>
            </a:endParaRPr>
          </a:p>
        </p:txBody>
      </p:sp>
      <p:graphicFrame>
        <p:nvGraphicFramePr>
          <p:cNvPr id="6" name="オブジェクト 5"/>
          <p:cNvGraphicFramePr>
            <a:graphicFrameLocks noChangeAspect="1"/>
          </p:cNvGraphicFramePr>
          <p:nvPr>
            <p:extLst>
              <p:ext uri="{D42A27DB-BD31-4B8C-83A1-F6EECF244321}">
                <p14:modId xmlns:p14="http://schemas.microsoft.com/office/powerpoint/2010/main" val="2395225036"/>
              </p:ext>
            </p:extLst>
          </p:nvPr>
        </p:nvGraphicFramePr>
        <p:xfrm>
          <a:off x="1898920" y="3105804"/>
          <a:ext cx="164736" cy="214344"/>
        </p:xfrm>
        <a:graphic>
          <a:graphicData uri="http://schemas.openxmlformats.org/presentationml/2006/ole">
            <mc:AlternateContent xmlns:mc="http://schemas.openxmlformats.org/markup-compatibility/2006">
              <mc:Choice xmlns:v="urn:schemas-microsoft-com:vml" Requires="v">
                <p:oleObj spid="_x0000_s93077" name="Equation" r:id="rId6" imgW="126720" imgH="164880" progId="Equation.DSMT4">
                  <p:embed/>
                </p:oleObj>
              </mc:Choice>
              <mc:Fallback>
                <p:oleObj name="Equation" r:id="rId6" imgW="126720" imgH="164880" progId="Equation.DSMT4">
                  <p:embed/>
                  <p:pic>
                    <p:nvPicPr>
                      <p:cNvPr id="0" name=""/>
                      <p:cNvPicPr/>
                      <p:nvPr/>
                    </p:nvPicPr>
                    <p:blipFill>
                      <a:blip r:embed="rId7"/>
                      <a:stretch>
                        <a:fillRect/>
                      </a:stretch>
                    </p:blipFill>
                    <p:spPr>
                      <a:xfrm>
                        <a:off x="1898920" y="3105804"/>
                        <a:ext cx="164736" cy="214344"/>
                      </a:xfrm>
                      <a:prstGeom prst="rect">
                        <a:avLst/>
                      </a:prstGeom>
                    </p:spPr>
                  </p:pic>
                </p:oleObj>
              </mc:Fallback>
            </mc:AlternateContent>
          </a:graphicData>
        </a:graphic>
      </p:graphicFrame>
      <p:sp>
        <p:nvSpPr>
          <p:cNvPr id="8" name="円/楕円 7"/>
          <p:cNvSpPr/>
          <p:nvPr/>
        </p:nvSpPr>
        <p:spPr bwMode="auto">
          <a:xfrm>
            <a:off x="1043608" y="3429000"/>
            <a:ext cx="504056" cy="504056"/>
          </a:xfrm>
          <a:prstGeom prst="ellipse">
            <a:avLst/>
          </a:prstGeom>
          <a:noFill/>
          <a:ln w="2540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Verdana" pitchFamily="34" charset="0"/>
              <a:ea typeface="ＭＳ Ｐゴシック" pitchFamily="50" charset="-128"/>
            </a:endParaRPr>
          </a:p>
        </p:txBody>
      </p:sp>
      <p:sp>
        <p:nvSpPr>
          <p:cNvPr id="16" name="円/楕円 15"/>
          <p:cNvSpPr/>
          <p:nvPr/>
        </p:nvSpPr>
        <p:spPr bwMode="auto">
          <a:xfrm>
            <a:off x="1691680" y="3429000"/>
            <a:ext cx="504056" cy="504056"/>
          </a:xfrm>
          <a:prstGeom prst="ellipse">
            <a:avLst/>
          </a:prstGeom>
          <a:noFill/>
          <a:ln w="2540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Verdana" pitchFamily="34" charset="0"/>
              <a:ea typeface="ＭＳ Ｐゴシック" pitchFamily="50" charset="-128"/>
            </a:endParaRPr>
          </a:p>
        </p:txBody>
      </p:sp>
      <p:sp>
        <p:nvSpPr>
          <p:cNvPr id="17" name="円/楕円 16"/>
          <p:cNvSpPr/>
          <p:nvPr/>
        </p:nvSpPr>
        <p:spPr bwMode="auto">
          <a:xfrm>
            <a:off x="2483768" y="4077072"/>
            <a:ext cx="504056" cy="504056"/>
          </a:xfrm>
          <a:prstGeom prst="ellipse">
            <a:avLst/>
          </a:prstGeom>
          <a:noFill/>
          <a:ln w="2540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Verdana" pitchFamily="34" charset="0"/>
              <a:ea typeface="ＭＳ Ｐゴシック" pitchFamily="50" charset="-128"/>
            </a:endParaRPr>
          </a:p>
        </p:txBody>
      </p:sp>
      <p:sp>
        <p:nvSpPr>
          <p:cNvPr id="12" name="テキスト ボックス 11"/>
          <p:cNvSpPr txBox="1"/>
          <p:nvPr/>
        </p:nvSpPr>
        <p:spPr>
          <a:xfrm>
            <a:off x="1736829" y="4144434"/>
            <a:ext cx="530915" cy="369332"/>
          </a:xfrm>
          <a:prstGeom prst="rect">
            <a:avLst/>
          </a:prstGeom>
          <a:noFill/>
        </p:spPr>
        <p:txBody>
          <a:bodyPr wrap="none" rtlCol="0">
            <a:spAutoFit/>
          </a:bodyPr>
          <a:lstStyle/>
          <a:p>
            <a:r>
              <a:rPr kumimoji="1" lang="ja-JP" altLang="en-US" dirty="0" smtClean="0"/>
              <a:t>・・・</a:t>
            </a:r>
            <a:endParaRPr kumimoji="1" lang="ja-JP" altLang="en-US" dirty="0"/>
          </a:p>
        </p:txBody>
      </p:sp>
      <p:graphicFrame>
        <p:nvGraphicFramePr>
          <p:cNvPr id="18" name="オブジェクト 17"/>
          <p:cNvGraphicFramePr>
            <a:graphicFrameLocks noChangeAspect="1"/>
          </p:cNvGraphicFramePr>
          <p:nvPr>
            <p:extLst>
              <p:ext uri="{D42A27DB-BD31-4B8C-83A1-F6EECF244321}">
                <p14:modId xmlns:p14="http://schemas.microsoft.com/office/powerpoint/2010/main" val="2597005294"/>
              </p:ext>
            </p:extLst>
          </p:nvPr>
        </p:nvGraphicFramePr>
        <p:xfrm>
          <a:off x="1092596" y="3579508"/>
          <a:ext cx="406080" cy="203040"/>
        </p:xfrm>
        <a:graphic>
          <a:graphicData uri="http://schemas.openxmlformats.org/presentationml/2006/ole">
            <mc:AlternateContent xmlns:mc="http://schemas.openxmlformats.org/markup-compatibility/2006">
              <mc:Choice xmlns:v="urn:schemas-microsoft-com:vml" Requires="v">
                <p:oleObj spid="_x0000_s93078" name="Equation" r:id="rId8" imgW="406080" imgH="203040" progId="Equation.DSMT4">
                  <p:embed/>
                </p:oleObj>
              </mc:Choice>
              <mc:Fallback>
                <p:oleObj name="Equation" r:id="rId8" imgW="406080" imgH="203040" progId="Equation.DSMT4">
                  <p:embed/>
                  <p:pic>
                    <p:nvPicPr>
                      <p:cNvPr id="0" name="オブジェクト 5"/>
                      <p:cNvPicPr>
                        <a:picLocks noChangeAspect="1" noChangeArrowheads="1"/>
                      </p:cNvPicPr>
                      <p:nvPr/>
                    </p:nvPicPr>
                    <p:blipFill>
                      <a:blip r:embed="rId9"/>
                      <a:srcRect/>
                      <a:stretch>
                        <a:fillRect/>
                      </a:stretch>
                    </p:blipFill>
                    <p:spPr bwMode="auto">
                      <a:xfrm>
                        <a:off x="1092596" y="3579508"/>
                        <a:ext cx="406080" cy="203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9" name="オブジェクト 18"/>
          <p:cNvGraphicFramePr>
            <a:graphicFrameLocks noChangeAspect="1"/>
          </p:cNvGraphicFramePr>
          <p:nvPr>
            <p:extLst>
              <p:ext uri="{D42A27DB-BD31-4B8C-83A1-F6EECF244321}">
                <p14:modId xmlns:p14="http://schemas.microsoft.com/office/powerpoint/2010/main" val="4007680798"/>
              </p:ext>
            </p:extLst>
          </p:nvPr>
        </p:nvGraphicFramePr>
        <p:xfrm>
          <a:off x="1763688" y="3573463"/>
          <a:ext cx="419100" cy="203200"/>
        </p:xfrm>
        <a:graphic>
          <a:graphicData uri="http://schemas.openxmlformats.org/presentationml/2006/ole">
            <mc:AlternateContent xmlns:mc="http://schemas.openxmlformats.org/markup-compatibility/2006">
              <mc:Choice xmlns:v="urn:schemas-microsoft-com:vml" Requires="v">
                <p:oleObj spid="_x0000_s93079" name="Equation" r:id="rId10" imgW="419040" imgH="203040" progId="Equation.DSMT4">
                  <p:embed/>
                </p:oleObj>
              </mc:Choice>
              <mc:Fallback>
                <p:oleObj name="Equation" r:id="rId10" imgW="419040" imgH="203040" progId="Equation.DSMT4">
                  <p:embed/>
                  <p:pic>
                    <p:nvPicPr>
                      <p:cNvPr id="0" name="オブジェクト 17"/>
                      <p:cNvPicPr>
                        <a:picLocks noChangeAspect="1" noChangeArrowheads="1"/>
                      </p:cNvPicPr>
                      <p:nvPr/>
                    </p:nvPicPr>
                    <p:blipFill>
                      <a:blip r:embed="rId11"/>
                      <a:srcRect/>
                      <a:stretch>
                        <a:fillRect/>
                      </a:stretch>
                    </p:blipFill>
                    <p:spPr bwMode="auto">
                      <a:xfrm>
                        <a:off x="1763688" y="3573463"/>
                        <a:ext cx="419100"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0" name="オブジェクト 19"/>
          <p:cNvGraphicFramePr>
            <a:graphicFrameLocks noChangeAspect="1"/>
          </p:cNvGraphicFramePr>
          <p:nvPr>
            <p:extLst>
              <p:ext uri="{D42A27DB-BD31-4B8C-83A1-F6EECF244321}">
                <p14:modId xmlns:p14="http://schemas.microsoft.com/office/powerpoint/2010/main" val="1244802297"/>
              </p:ext>
            </p:extLst>
          </p:nvPr>
        </p:nvGraphicFramePr>
        <p:xfrm>
          <a:off x="2549525" y="4233863"/>
          <a:ext cx="457200" cy="203200"/>
        </p:xfrm>
        <a:graphic>
          <a:graphicData uri="http://schemas.openxmlformats.org/presentationml/2006/ole">
            <mc:AlternateContent xmlns:mc="http://schemas.openxmlformats.org/markup-compatibility/2006">
              <mc:Choice xmlns:v="urn:schemas-microsoft-com:vml" Requires="v">
                <p:oleObj spid="_x0000_s93080" name="Equation" r:id="rId12" imgW="457200" imgH="203040" progId="Equation.DSMT4">
                  <p:embed/>
                </p:oleObj>
              </mc:Choice>
              <mc:Fallback>
                <p:oleObj name="Equation" r:id="rId12" imgW="457200" imgH="203040" progId="Equation.DSMT4">
                  <p:embed/>
                  <p:pic>
                    <p:nvPicPr>
                      <p:cNvPr id="0" name="オブジェクト 18"/>
                      <p:cNvPicPr>
                        <a:picLocks noChangeAspect="1" noChangeArrowheads="1"/>
                      </p:cNvPicPr>
                      <p:nvPr/>
                    </p:nvPicPr>
                    <p:blipFill>
                      <a:blip r:embed="rId13"/>
                      <a:srcRect/>
                      <a:stretch>
                        <a:fillRect/>
                      </a:stretch>
                    </p:blipFill>
                    <p:spPr bwMode="auto">
                      <a:xfrm>
                        <a:off x="2549525" y="4233863"/>
                        <a:ext cx="457200"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2" name="円/楕円 21"/>
          <p:cNvSpPr/>
          <p:nvPr/>
        </p:nvSpPr>
        <p:spPr bwMode="auto">
          <a:xfrm>
            <a:off x="2483768" y="3429000"/>
            <a:ext cx="504056" cy="504056"/>
          </a:xfrm>
          <a:prstGeom prst="ellipse">
            <a:avLst/>
          </a:prstGeom>
          <a:noFill/>
          <a:ln w="2540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Verdana" pitchFamily="34" charset="0"/>
              <a:ea typeface="ＭＳ Ｐゴシック" pitchFamily="50" charset="-128"/>
            </a:endParaRPr>
          </a:p>
        </p:txBody>
      </p:sp>
      <p:sp>
        <p:nvSpPr>
          <p:cNvPr id="23" name="円/楕円 22"/>
          <p:cNvSpPr/>
          <p:nvPr/>
        </p:nvSpPr>
        <p:spPr bwMode="auto">
          <a:xfrm>
            <a:off x="1043608" y="4077072"/>
            <a:ext cx="504056" cy="504056"/>
          </a:xfrm>
          <a:prstGeom prst="ellipse">
            <a:avLst/>
          </a:prstGeom>
          <a:noFill/>
          <a:ln w="2540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Verdana" pitchFamily="34" charset="0"/>
              <a:ea typeface="ＭＳ Ｐゴシック" pitchFamily="50" charset="-128"/>
            </a:endParaRPr>
          </a:p>
        </p:txBody>
      </p:sp>
      <p:graphicFrame>
        <p:nvGraphicFramePr>
          <p:cNvPr id="21" name="オブジェクト 20"/>
          <p:cNvGraphicFramePr>
            <a:graphicFrameLocks noChangeAspect="1"/>
          </p:cNvGraphicFramePr>
          <p:nvPr>
            <p:extLst>
              <p:ext uri="{D42A27DB-BD31-4B8C-83A1-F6EECF244321}">
                <p14:modId xmlns:p14="http://schemas.microsoft.com/office/powerpoint/2010/main" val="377760667"/>
              </p:ext>
            </p:extLst>
          </p:nvPr>
        </p:nvGraphicFramePr>
        <p:xfrm>
          <a:off x="3131840" y="3785419"/>
          <a:ext cx="147637" cy="147637"/>
        </p:xfrm>
        <a:graphic>
          <a:graphicData uri="http://schemas.openxmlformats.org/presentationml/2006/ole">
            <mc:AlternateContent xmlns:mc="http://schemas.openxmlformats.org/markup-compatibility/2006">
              <mc:Choice xmlns:v="urn:schemas-microsoft-com:vml" Requires="v">
                <p:oleObj spid="_x0000_s93081" name="Equation" r:id="rId14" imgW="114120" imgH="114120" progId="Equation.DSMT4">
                  <p:embed/>
                </p:oleObj>
              </mc:Choice>
              <mc:Fallback>
                <p:oleObj name="Equation" r:id="rId14" imgW="114120" imgH="114120" progId="Equation.DSMT4">
                  <p:embed/>
                  <p:pic>
                    <p:nvPicPr>
                      <p:cNvPr id="0" name="オブジェクト 5"/>
                      <p:cNvPicPr>
                        <a:picLocks noChangeAspect="1" noChangeArrowheads="1"/>
                      </p:cNvPicPr>
                      <p:nvPr/>
                    </p:nvPicPr>
                    <p:blipFill>
                      <a:blip r:embed="rId15"/>
                      <a:srcRect/>
                      <a:stretch>
                        <a:fillRect/>
                      </a:stretch>
                    </p:blipFill>
                    <p:spPr bwMode="auto">
                      <a:xfrm>
                        <a:off x="3131840" y="3785419"/>
                        <a:ext cx="147637" cy="147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4" name="オブジェクト 23"/>
          <p:cNvGraphicFramePr>
            <a:graphicFrameLocks noChangeAspect="1"/>
          </p:cNvGraphicFramePr>
          <p:nvPr>
            <p:extLst>
              <p:ext uri="{D42A27DB-BD31-4B8C-83A1-F6EECF244321}">
                <p14:modId xmlns:p14="http://schemas.microsoft.com/office/powerpoint/2010/main" val="2968052384"/>
              </p:ext>
            </p:extLst>
          </p:nvPr>
        </p:nvGraphicFramePr>
        <p:xfrm>
          <a:off x="3131840" y="4145459"/>
          <a:ext cx="147637" cy="147637"/>
        </p:xfrm>
        <a:graphic>
          <a:graphicData uri="http://schemas.openxmlformats.org/presentationml/2006/ole">
            <mc:AlternateContent xmlns:mc="http://schemas.openxmlformats.org/markup-compatibility/2006">
              <mc:Choice xmlns:v="urn:schemas-microsoft-com:vml" Requires="v">
                <p:oleObj spid="_x0000_s93082" name="Equation" r:id="rId16" imgW="114120" imgH="114120" progId="Equation.DSMT4">
                  <p:embed/>
                </p:oleObj>
              </mc:Choice>
              <mc:Fallback>
                <p:oleObj name="Equation" r:id="rId16" imgW="114120" imgH="114120" progId="Equation.DSMT4">
                  <p:embed/>
                  <p:pic>
                    <p:nvPicPr>
                      <p:cNvPr id="0" name="オブジェクト 20"/>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131840" y="4145459"/>
                        <a:ext cx="147637" cy="147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5" name="オブジェクト 24"/>
          <p:cNvGraphicFramePr>
            <a:graphicFrameLocks noChangeAspect="1"/>
          </p:cNvGraphicFramePr>
          <p:nvPr>
            <p:extLst>
              <p:ext uri="{D42A27DB-BD31-4B8C-83A1-F6EECF244321}">
                <p14:modId xmlns:p14="http://schemas.microsoft.com/office/powerpoint/2010/main" val="2239434569"/>
              </p:ext>
            </p:extLst>
          </p:nvPr>
        </p:nvGraphicFramePr>
        <p:xfrm>
          <a:off x="2264123" y="3933056"/>
          <a:ext cx="147637" cy="147637"/>
        </p:xfrm>
        <a:graphic>
          <a:graphicData uri="http://schemas.openxmlformats.org/presentationml/2006/ole">
            <mc:AlternateContent xmlns:mc="http://schemas.openxmlformats.org/markup-compatibility/2006">
              <mc:Choice xmlns:v="urn:schemas-microsoft-com:vml" Requires="v">
                <p:oleObj spid="_x0000_s93083" name="Equation" r:id="rId18" imgW="114120" imgH="114120" progId="Equation.DSMT4">
                  <p:embed/>
                </p:oleObj>
              </mc:Choice>
              <mc:Fallback>
                <p:oleObj name="Equation" r:id="rId18" imgW="114120" imgH="114120" progId="Equation.DSMT4">
                  <p:embed/>
                  <p:pic>
                    <p:nvPicPr>
                      <p:cNvPr id="0" name="オブジェクト 20"/>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264123" y="3933056"/>
                        <a:ext cx="147637" cy="147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6" name="オブジェクト 25"/>
          <p:cNvGraphicFramePr>
            <a:graphicFrameLocks noChangeAspect="1"/>
          </p:cNvGraphicFramePr>
          <p:nvPr>
            <p:extLst>
              <p:ext uri="{D42A27DB-BD31-4B8C-83A1-F6EECF244321}">
                <p14:modId xmlns:p14="http://schemas.microsoft.com/office/powerpoint/2010/main" val="2478269276"/>
              </p:ext>
            </p:extLst>
          </p:nvPr>
        </p:nvGraphicFramePr>
        <p:xfrm>
          <a:off x="877275" y="5013176"/>
          <a:ext cx="2608263" cy="263525"/>
        </p:xfrm>
        <a:graphic>
          <a:graphicData uri="http://schemas.openxmlformats.org/presentationml/2006/ole">
            <mc:AlternateContent xmlns:mc="http://schemas.openxmlformats.org/markup-compatibility/2006">
              <mc:Choice xmlns:v="urn:schemas-microsoft-com:vml" Requires="v">
                <p:oleObj spid="_x0000_s93084" name="Equation" r:id="rId19" imgW="2019240" imgH="203040" progId="Equation.DSMT4">
                  <p:embed/>
                </p:oleObj>
              </mc:Choice>
              <mc:Fallback>
                <p:oleObj name="Equation" r:id="rId19" imgW="2019240" imgH="203040" progId="Equation.DSMT4">
                  <p:embed/>
                  <p:pic>
                    <p:nvPicPr>
                      <p:cNvPr id="0" name="オブジェクト 24"/>
                      <p:cNvPicPr>
                        <a:picLocks noChangeAspect="1" noChangeArrowheads="1"/>
                      </p:cNvPicPr>
                      <p:nvPr/>
                    </p:nvPicPr>
                    <p:blipFill>
                      <a:blip r:embed="rId20"/>
                      <a:srcRect/>
                      <a:stretch>
                        <a:fillRect/>
                      </a:stretch>
                    </p:blipFill>
                    <p:spPr bwMode="auto">
                      <a:xfrm>
                        <a:off x="877275" y="5013176"/>
                        <a:ext cx="2608263"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7" name="オブジェクト 26"/>
          <p:cNvGraphicFramePr>
            <a:graphicFrameLocks noChangeAspect="1"/>
          </p:cNvGraphicFramePr>
          <p:nvPr>
            <p:extLst>
              <p:ext uri="{D42A27DB-BD31-4B8C-83A1-F6EECF244321}">
                <p14:modId xmlns:p14="http://schemas.microsoft.com/office/powerpoint/2010/main" val="2941093868"/>
              </p:ext>
            </p:extLst>
          </p:nvPr>
        </p:nvGraphicFramePr>
        <p:xfrm>
          <a:off x="3923928" y="3475856"/>
          <a:ext cx="4800600" cy="914400"/>
        </p:xfrm>
        <a:graphic>
          <a:graphicData uri="http://schemas.openxmlformats.org/presentationml/2006/ole">
            <mc:AlternateContent xmlns:mc="http://schemas.openxmlformats.org/markup-compatibility/2006">
              <mc:Choice xmlns:v="urn:schemas-microsoft-com:vml" Requires="v">
                <p:oleObj spid="_x0000_s93085" name="Equation" r:id="rId21" imgW="4800600" imgH="914400" progId="Equation.DSMT4">
                  <p:embed/>
                </p:oleObj>
              </mc:Choice>
              <mc:Fallback>
                <p:oleObj name="Equation" r:id="rId21" imgW="4800600" imgH="914400" progId="Equation.DSMT4">
                  <p:embed/>
                  <p:pic>
                    <p:nvPicPr>
                      <p:cNvPr id="0" name="オブジェクト 2"/>
                      <p:cNvPicPr>
                        <a:picLocks noChangeAspect="1" noChangeArrowheads="1"/>
                      </p:cNvPicPr>
                      <p:nvPr/>
                    </p:nvPicPr>
                    <p:blipFill>
                      <a:blip r:embed="rId22"/>
                      <a:srcRect/>
                      <a:stretch>
                        <a:fillRect/>
                      </a:stretch>
                    </p:blipFill>
                    <p:spPr bwMode="auto">
                      <a:xfrm>
                        <a:off x="3923928" y="3475856"/>
                        <a:ext cx="4800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9" name="円/楕円 28"/>
          <p:cNvSpPr>
            <a:spLocks noChangeAspect="1"/>
          </p:cNvSpPr>
          <p:nvPr/>
        </p:nvSpPr>
        <p:spPr bwMode="auto">
          <a:xfrm>
            <a:off x="4283968" y="5085184"/>
            <a:ext cx="1080120" cy="1080120"/>
          </a:xfrm>
          <a:prstGeom prst="ellipse">
            <a:avLst/>
          </a:prstGeom>
          <a:noFill/>
          <a:ln w="2540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Verdana" pitchFamily="34" charset="0"/>
              <a:ea typeface="ＭＳ Ｐゴシック" pitchFamily="50" charset="-128"/>
            </a:endParaRPr>
          </a:p>
        </p:txBody>
      </p:sp>
      <p:sp>
        <p:nvSpPr>
          <p:cNvPr id="30" name="円/楕円 29"/>
          <p:cNvSpPr>
            <a:spLocks noChangeAspect="1"/>
          </p:cNvSpPr>
          <p:nvPr/>
        </p:nvSpPr>
        <p:spPr bwMode="auto">
          <a:xfrm>
            <a:off x="6588224" y="5085184"/>
            <a:ext cx="1080120" cy="1080120"/>
          </a:xfrm>
          <a:prstGeom prst="ellipse">
            <a:avLst/>
          </a:prstGeom>
          <a:noFill/>
          <a:ln w="2540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Verdana" pitchFamily="34" charset="0"/>
              <a:ea typeface="ＭＳ Ｐゴシック" pitchFamily="50" charset="-128"/>
            </a:endParaRPr>
          </a:p>
        </p:txBody>
      </p:sp>
      <p:cxnSp>
        <p:nvCxnSpPr>
          <p:cNvPr id="31" name="直線コネクタ 30"/>
          <p:cNvCxnSpPr/>
          <p:nvPr/>
        </p:nvCxnSpPr>
        <p:spPr bwMode="auto">
          <a:xfrm>
            <a:off x="4824028" y="5625244"/>
            <a:ext cx="2304256" cy="0"/>
          </a:xfrm>
          <a:prstGeom prst="line">
            <a:avLst/>
          </a:prstGeom>
          <a:noFill/>
          <a:ln w="25400" cap="flat" cmpd="sng" algn="ctr">
            <a:solidFill>
              <a:schemeClr val="accent1"/>
            </a:solidFill>
            <a:prstDash val="solid"/>
            <a:round/>
            <a:headEnd type="none" w="med" len="med"/>
            <a:tailEnd type="none" w="med" len="med"/>
          </a:ln>
          <a:effectLst/>
        </p:spPr>
      </p:cxnSp>
      <p:cxnSp>
        <p:nvCxnSpPr>
          <p:cNvPr id="33" name="直線コネクタ 32"/>
          <p:cNvCxnSpPr/>
          <p:nvPr/>
        </p:nvCxnSpPr>
        <p:spPr bwMode="auto">
          <a:xfrm>
            <a:off x="4845164" y="4869160"/>
            <a:ext cx="2304256" cy="0"/>
          </a:xfrm>
          <a:prstGeom prst="line">
            <a:avLst/>
          </a:prstGeom>
          <a:noFill/>
          <a:ln w="25400" cap="flat" cmpd="sng" algn="ctr">
            <a:solidFill>
              <a:schemeClr val="accent1"/>
            </a:solidFill>
            <a:prstDash val="solid"/>
            <a:round/>
            <a:headEnd type="triangle" w="med" len="med"/>
            <a:tailEnd type="triangle" w="med" len="med"/>
          </a:ln>
          <a:effectLst/>
        </p:spPr>
      </p:cxnSp>
      <p:graphicFrame>
        <p:nvGraphicFramePr>
          <p:cNvPr id="32" name="オブジェクト 31"/>
          <p:cNvGraphicFramePr>
            <a:graphicFrameLocks noChangeAspect="1"/>
          </p:cNvGraphicFramePr>
          <p:nvPr>
            <p:extLst>
              <p:ext uri="{D42A27DB-BD31-4B8C-83A1-F6EECF244321}">
                <p14:modId xmlns:p14="http://schemas.microsoft.com/office/powerpoint/2010/main" val="55869737"/>
              </p:ext>
            </p:extLst>
          </p:nvPr>
        </p:nvGraphicFramePr>
        <p:xfrm>
          <a:off x="5652552" y="4640560"/>
          <a:ext cx="647640" cy="228600"/>
        </p:xfrm>
        <a:graphic>
          <a:graphicData uri="http://schemas.openxmlformats.org/presentationml/2006/ole">
            <mc:AlternateContent xmlns:mc="http://schemas.openxmlformats.org/markup-compatibility/2006">
              <mc:Choice xmlns:v="urn:schemas-microsoft-com:vml" Requires="v">
                <p:oleObj spid="_x0000_s93086" name="Equation" r:id="rId23" imgW="647640" imgH="228600" progId="Equation.DSMT4">
                  <p:embed/>
                </p:oleObj>
              </mc:Choice>
              <mc:Fallback>
                <p:oleObj name="Equation" r:id="rId23" imgW="647640" imgH="228600" progId="Equation.DSMT4">
                  <p:embed/>
                  <p:pic>
                    <p:nvPicPr>
                      <p:cNvPr id="0" name="オブジェクト 25"/>
                      <p:cNvPicPr>
                        <a:picLocks noChangeAspect="1" noChangeArrowheads="1"/>
                      </p:cNvPicPr>
                      <p:nvPr/>
                    </p:nvPicPr>
                    <p:blipFill>
                      <a:blip r:embed="rId24"/>
                      <a:srcRect/>
                      <a:stretch>
                        <a:fillRect/>
                      </a:stretch>
                    </p:blipFill>
                    <p:spPr bwMode="auto">
                      <a:xfrm>
                        <a:off x="5652552" y="4640560"/>
                        <a:ext cx="64764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4" name="オブジェクト 33"/>
          <p:cNvGraphicFramePr>
            <a:graphicFrameLocks noChangeAspect="1"/>
          </p:cNvGraphicFramePr>
          <p:nvPr>
            <p:extLst>
              <p:ext uri="{D42A27DB-BD31-4B8C-83A1-F6EECF244321}">
                <p14:modId xmlns:p14="http://schemas.microsoft.com/office/powerpoint/2010/main" val="67685145"/>
              </p:ext>
            </p:extLst>
          </p:nvPr>
        </p:nvGraphicFramePr>
        <p:xfrm>
          <a:off x="4572000" y="5523644"/>
          <a:ext cx="177800" cy="203200"/>
        </p:xfrm>
        <a:graphic>
          <a:graphicData uri="http://schemas.openxmlformats.org/presentationml/2006/ole">
            <mc:AlternateContent xmlns:mc="http://schemas.openxmlformats.org/markup-compatibility/2006">
              <mc:Choice xmlns:v="urn:schemas-microsoft-com:vml" Requires="v">
                <p:oleObj spid="_x0000_s93087" name="Equation" r:id="rId25" imgW="177480" imgH="203040" progId="Equation.DSMT4">
                  <p:embed/>
                </p:oleObj>
              </mc:Choice>
              <mc:Fallback>
                <p:oleObj name="Equation" r:id="rId25" imgW="177480" imgH="203040" progId="Equation.DSMT4">
                  <p:embed/>
                  <p:pic>
                    <p:nvPicPr>
                      <p:cNvPr id="0" name="オブジェクト 31"/>
                      <p:cNvPicPr>
                        <a:picLocks noChangeAspect="1" noChangeArrowheads="1"/>
                      </p:cNvPicPr>
                      <p:nvPr/>
                    </p:nvPicPr>
                    <p:blipFill>
                      <a:blip r:embed="rId26"/>
                      <a:srcRect/>
                      <a:stretch>
                        <a:fillRect/>
                      </a:stretch>
                    </p:blipFill>
                    <p:spPr bwMode="auto">
                      <a:xfrm>
                        <a:off x="4572000" y="5523644"/>
                        <a:ext cx="177800"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5" name="オブジェクト 34"/>
          <p:cNvGraphicFramePr>
            <a:graphicFrameLocks noChangeAspect="1"/>
          </p:cNvGraphicFramePr>
          <p:nvPr>
            <p:extLst>
              <p:ext uri="{D42A27DB-BD31-4B8C-83A1-F6EECF244321}">
                <p14:modId xmlns:p14="http://schemas.microsoft.com/office/powerpoint/2010/main" val="139873864"/>
              </p:ext>
            </p:extLst>
          </p:nvPr>
        </p:nvGraphicFramePr>
        <p:xfrm>
          <a:off x="7189812" y="5510213"/>
          <a:ext cx="190500" cy="228600"/>
        </p:xfrm>
        <a:graphic>
          <a:graphicData uri="http://schemas.openxmlformats.org/presentationml/2006/ole">
            <mc:AlternateContent xmlns:mc="http://schemas.openxmlformats.org/markup-compatibility/2006">
              <mc:Choice xmlns:v="urn:schemas-microsoft-com:vml" Requires="v">
                <p:oleObj spid="_x0000_s93088" name="Equation" r:id="rId27" imgW="190440" imgH="228600" progId="Equation.DSMT4">
                  <p:embed/>
                </p:oleObj>
              </mc:Choice>
              <mc:Fallback>
                <p:oleObj name="Equation" r:id="rId27" imgW="190440" imgH="228600" progId="Equation.DSMT4">
                  <p:embed/>
                  <p:pic>
                    <p:nvPicPr>
                      <p:cNvPr id="0" name="オブジェクト 33"/>
                      <p:cNvPicPr>
                        <a:picLocks noChangeAspect="1" noChangeArrowheads="1"/>
                      </p:cNvPicPr>
                      <p:nvPr/>
                    </p:nvPicPr>
                    <p:blipFill>
                      <a:blip r:embed="rId28"/>
                      <a:srcRect/>
                      <a:stretch>
                        <a:fillRect/>
                      </a:stretch>
                    </p:blipFill>
                    <p:spPr bwMode="auto">
                      <a:xfrm>
                        <a:off x="7189812" y="5510213"/>
                        <a:ext cx="1905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6" name="右中かっこ 35"/>
          <p:cNvSpPr/>
          <p:nvPr/>
        </p:nvSpPr>
        <p:spPr bwMode="auto">
          <a:xfrm rot="16200000">
            <a:off x="5025752" y="5301208"/>
            <a:ext cx="144016" cy="504056"/>
          </a:xfrm>
          <a:prstGeom prst="rightBrace">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Verdana" pitchFamily="34" charset="0"/>
              <a:ea typeface="ＭＳ Ｐゴシック" pitchFamily="50" charset="-128"/>
            </a:endParaRPr>
          </a:p>
        </p:txBody>
      </p:sp>
      <p:graphicFrame>
        <p:nvGraphicFramePr>
          <p:cNvPr id="37" name="オブジェクト 36"/>
          <p:cNvGraphicFramePr>
            <a:graphicFrameLocks noChangeAspect="1"/>
          </p:cNvGraphicFramePr>
          <p:nvPr>
            <p:extLst>
              <p:ext uri="{D42A27DB-BD31-4B8C-83A1-F6EECF244321}">
                <p14:modId xmlns:p14="http://schemas.microsoft.com/office/powerpoint/2010/main" val="1615484172"/>
              </p:ext>
            </p:extLst>
          </p:nvPr>
        </p:nvGraphicFramePr>
        <p:xfrm>
          <a:off x="5053310" y="5341527"/>
          <a:ext cx="88900" cy="139700"/>
        </p:xfrm>
        <a:graphic>
          <a:graphicData uri="http://schemas.openxmlformats.org/presentationml/2006/ole">
            <mc:AlternateContent xmlns:mc="http://schemas.openxmlformats.org/markup-compatibility/2006">
              <mc:Choice xmlns:v="urn:schemas-microsoft-com:vml" Requires="v">
                <p:oleObj spid="_x0000_s93089" name="Equation" r:id="rId29" imgW="88560" imgH="139680" progId="Equation.DSMT4">
                  <p:embed/>
                </p:oleObj>
              </mc:Choice>
              <mc:Fallback>
                <p:oleObj name="Equation" r:id="rId29" imgW="88560" imgH="139680" progId="Equation.DSMT4">
                  <p:embed/>
                  <p:pic>
                    <p:nvPicPr>
                      <p:cNvPr id="0" name="オブジェクト 33"/>
                      <p:cNvPicPr>
                        <a:picLocks noChangeAspect="1" noChangeArrowheads="1"/>
                      </p:cNvPicPr>
                      <p:nvPr/>
                    </p:nvPicPr>
                    <p:blipFill>
                      <a:blip r:embed="rId30"/>
                      <a:srcRect/>
                      <a:stretch>
                        <a:fillRect/>
                      </a:stretch>
                    </p:blipFill>
                    <p:spPr bwMode="auto">
                      <a:xfrm>
                        <a:off x="5053310" y="5341527"/>
                        <a:ext cx="8890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9" name="右中かっこ 38"/>
          <p:cNvSpPr/>
          <p:nvPr/>
        </p:nvSpPr>
        <p:spPr bwMode="auto">
          <a:xfrm rot="16200000">
            <a:off x="6799282" y="5309591"/>
            <a:ext cx="144016" cy="504056"/>
          </a:xfrm>
          <a:prstGeom prst="rightBrace">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Verdana" pitchFamily="34" charset="0"/>
              <a:ea typeface="ＭＳ Ｐゴシック" pitchFamily="50" charset="-128"/>
            </a:endParaRPr>
          </a:p>
        </p:txBody>
      </p:sp>
      <p:graphicFrame>
        <p:nvGraphicFramePr>
          <p:cNvPr id="38" name="オブジェクト 37"/>
          <p:cNvGraphicFramePr>
            <a:graphicFrameLocks noChangeAspect="1"/>
          </p:cNvGraphicFramePr>
          <p:nvPr>
            <p:extLst>
              <p:ext uri="{D42A27DB-BD31-4B8C-83A1-F6EECF244321}">
                <p14:modId xmlns:p14="http://schemas.microsoft.com/office/powerpoint/2010/main" val="2507119796"/>
              </p:ext>
            </p:extLst>
          </p:nvPr>
        </p:nvGraphicFramePr>
        <p:xfrm>
          <a:off x="6829628" y="5340362"/>
          <a:ext cx="88900" cy="139700"/>
        </p:xfrm>
        <a:graphic>
          <a:graphicData uri="http://schemas.openxmlformats.org/presentationml/2006/ole">
            <mc:AlternateContent xmlns:mc="http://schemas.openxmlformats.org/markup-compatibility/2006">
              <mc:Choice xmlns:v="urn:schemas-microsoft-com:vml" Requires="v">
                <p:oleObj spid="_x0000_s93090" name="Equation" r:id="rId31" imgW="88560" imgH="139680" progId="Equation.DSMT4">
                  <p:embed/>
                </p:oleObj>
              </mc:Choice>
              <mc:Fallback>
                <p:oleObj name="Equation" r:id="rId31" imgW="88560" imgH="139680" progId="Equation.DSMT4">
                  <p:embed/>
                  <p:pic>
                    <p:nvPicPr>
                      <p:cNvPr id="0" name="オブジェクト 36"/>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6829628" y="5340362"/>
                        <a:ext cx="8890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0" name="円/楕円 39"/>
          <p:cNvSpPr>
            <a:spLocks noChangeAspect="1"/>
          </p:cNvSpPr>
          <p:nvPr/>
        </p:nvSpPr>
        <p:spPr bwMode="auto">
          <a:xfrm>
            <a:off x="5580112" y="5597623"/>
            <a:ext cx="72008" cy="72008"/>
          </a:xfrm>
          <a:prstGeom prst="ellipse">
            <a:avLst/>
          </a:prstGeom>
          <a:solidFill>
            <a:schemeClr val="tx1"/>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Verdana" pitchFamily="34" charset="0"/>
              <a:ea typeface="ＭＳ Ｐゴシック" pitchFamily="50" charset="-128"/>
            </a:endParaRPr>
          </a:p>
        </p:txBody>
      </p:sp>
      <p:sp>
        <p:nvSpPr>
          <p:cNvPr id="42" name="円/楕円 41"/>
          <p:cNvSpPr>
            <a:spLocks noChangeAspect="1"/>
          </p:cNvSpPr>
          <p:nvPr/>
        </p:nvSpPr>
        <p:spPr bwMode="auto">
          <a:xfrm>
            <a:off x="6300192" y="5589240"/>
            <a:ext cx="72008" cy="72008"/>
          </a:xfrm>
          <a:prstGeom prst="ellipse">
            <a:avLst/>
          </a:prstGeom>
          <a:solidFill>
            <a:schemeClr val="tx1"/>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Verdana" pitchFamily="34" charset="0"/>
              <a:ea typeface="ＭＳ Ｐゴシック" pitchFamily="50" charset="-128"/>
            </a:endParaRPr>
          </a:p>
        </p:txBody>
      </p:sp>
      <p:sp>
        <p:nvSpPr>
          <p:cNvPr id="43" name="円/楕円 42"/>
          <p:cNvSpPr>
            <a:spLocks noChangeAspect="1"/>
          </p:cNvSpPr>
          <p:nvPr/>
        </p:nvSpPr>
        <p:spPr bwMode="auto">
          <a:xfrm>
            <a:off x="5940152" y="5596674"/>
            <a:ext cx="72008" cy="72008"/>
          </a:xfrm>
          <a:prstGeom prst="ellipse">
            <a:avLst/>
          </a:prstGeom>
          <a:solidFill>
            <a:schemeClr val="tx1"/>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Verdana" pitchFamily="34" charset="0"/>
              <a:ea typeface="ＭＳ Ｐゴシック" pitchFamily="50" charset="-128"/>
            </a:endParaRPr>
          </a:p>
        </p:txBody>
      </p:sp>
      <p:sp>
        <p:nvSpPr>
          <p:cNvPr id="44" name="右中かっこ 43"/>
          <p:cNvSpPr/>
          <p:nvPr/>
        </p:nvSpPr>
        <p:spPr bwMode="auto">
          <a:xfrm rot="16200000">
            <a:off x="5891149" y="5141970"/>
            <a:ext cx="144016" cy="720080"/>
          </a:xfrm>
          <a:prstGeom prst="rightBrace">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Verdana" pitchFamily="34" charset="0"/>
              <a:ea typeface="ＭＳ Ｐゴシック" pitchFamily="50" charset="-128"/>
            </a:endParaRPr>
          </a:p>
        </p:txBody>
      </p:sp>
      <p:cxnSp>
        <p:nvCxnSpPr>
          <p:cNvPr id="47" name="直線矢印コネクタ 46"/>
          <p:cNvCxnSpPr>
            <a:endCxn id="29" idx="5"/>
          </p:cNvCxnSpPr>
          <p:nvPr/>
        </p:nvCxnSpPr>
        <p:spPr bwMode="auto">
          <a:xfrm flipH="1" flipV="1">
            <a:off x="5205908" y="6007124"/>
            <a:ext cx="374204" cy="230188"/>
          </a:xfrm>
          <a:prstGeom prst="straightConnector1">
            <a:avLst/>
          </a:prstGeom>
          <a:noFill/>
          <a:ln w="25400" cap="flat" cmpd="sng" algn="ctr">
            <a:solidFill>
              <a:schemeClr val="accent1"/>
            </a:solidFill>
            <a:prstDash val="solid"/>
            <a:round/>
            <a:headEnd type="none" w="med" len="med"/>
            <a:tailEnd type="arrow"/>
          </a:ln>
          <a:effectLst/>
        </p:spPr>
      </p:cxnSp>
      <p:cxnSp>
        <p:nvCxnSpPr>
          <p:cNvPr id="49" name="直線矢印コネクタ 48"/>
          <p:cNvCxnSpPr>
            <a:endCxn id="30" idx="3"/>
          </p:cNvCxnSpPr>
          <p:nvPr/>
        </p:nvCxnSpPr>
        <p:spPr bwMode="auto">
          <a:xfrm flipV="1">
            <a:off x="6372200" y="6007124"/>
            <a:ext cx="374204" cy="230188"/>
          </a:xfrm>
          <a:prstGeom prst="straightConnector1">
            <a:avLst/>
          </a:prstGeom>
          <a:noFill/>
          <a:ln w="25400" cap="flat" cmpd="sng" algn="ctr">
            <a:solidFill>
              <a:schemeClr val="accent1"/>
            </a:solidFill>
            <a:prstDash val="solid"/>
            <a:round/>
            <a:headEnd type="none" w="med" len="med"/>
            <a:tailEnd type="arrow"/>
          </a:ln>
          <a:effectLst/>
        </p:spPr>
      </p:cxnSp>
      <p:graphicFrame>
        <p:nvGraphicFramePr>
          <p:cNvPr id="50" name="オブジェクト 49"/>
          <p:cNvGraphicFramePr>
            <a:graphicFrameLocks noChangeAspect="1"/>
          </p:cNvGraphicFramePr>
          <p:nvPr>
            <p:extLst>
              <p:ext uri="{D42A27DB-BD31-4B8C-83A1-F6EECF244321}">
                <p14:modId xmlns:p14="http://schemas.microsoft.com/office/powerpoint/2010/main" val="3541993733"/>
              </p:ext>
            </p:extLst>
          </p:nvPr>
        </p:nvGraphicFramePr>
        <p:xfrm>
          <a:off x="5550706" y="5239501"/>
          <a:ext cx="850900" cy="190500"/>
        </p:xfrm>
        <a:graphic>
          <a:graphicData uri="http://schemas.openxmlformats.org/presentationml/2006/ole">
            <mc:AlternateContent xmlns:mc="http://schemas.openxmlformats.org/markup-compatibility/2006">
              <mc:Choice xmlns:v="urn:schemas-microsoft-com:vml" Requires="v">
                <p:oleObj spid="_x0000_s93091" name="Equation" r:id="rId33" imgW="850680" imgH="190440" progId="Equation.DSMT4">
                  <p:embed/>
                </p:oleObj>
              </mc:Choice>
              <mc:Fallback>
                <p:oleObj name="Equation" r:id="rId33" imgW="850680" imgH="190440" progId="Equation.DSMT4">
                  <p:embed/>
                  <p:pic>
                    <p:nvPicPr>
                      <p:cNvPr id="0" name="オブジェクト 31"/>
                      <p:cNvPicPr>
                        <a:picLocks noChangeAspect="1" noChangeArrowheads="1"/>
                      </p:cNvPicPr>
                      <p:nvPr/>
                    </p:nvPicPr>
                    <p:blipFill>
                      <a:blip r:embed="rId34"/>
                      <a:srcRect/>
                      <a:stretch>
                        <a:fillRect/>
                      </a:stretch>
                    </p:blipFill>
                    <p:spPr bwMode="auto">
                      <a:xfrm>
                        <a:off x="5550706" y="5239501"/>
                        <a:ext cx="8509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1" name="オブジェクト 50"/>
          <p:cNvGraphicFramePr>
            <a:graphicFrameLocks noChangeAspect="1"/>
          </p:cNvGraphicFramePr>
          <p:nvPr>
            <p:extLst>
              <p:ext uri="{D42A27DB-BD31-4B8C-83A1-F6EECF244321}">
                <p14:modId xmlns:p14="http://schemas.microsoft.com/office/powerpoint/2010/main" val="3167770851"/>
              </p:ext>
            </p:extLst>
          </p:nvPr>
        </p:nvGraphicFramePr>
        <p:xfrm>
          <a:off x="5580063" y="6234113"/>
          <a:ext cx="850900" cy="177800"/>
        </p:xfrm>
        <a:graphic>
          <a:graphicData uri="http://schemas.openxmlformats.org/presentationml/2006/ole">
            <mc:AlternateContent xmlns:mc="http://schemas.openxmlformats.org/markup-compatibility/2006">
              <mc:Choice xmlns:v="urn:schemas-microsoft-com:vml" Requires="v">
                <p:oleObj spid="_x0000_s93092" name="Equation" r:id="rId35" imgW="850680" imgH="177480" progId="Equation.DSMT4">
                  <p:embed/>
                </p:oleObj>
              </mc:Choice>
              <mc:Fallback>
                <p:oleObj name="Equation" r:id="rId35" imgW="850680" imgH="177480" progId="Equation.DSMT4">
                  <p:embed/>
                  <p:pic>
                    <p:nvPicPr>
                      <p:cNvPr id="0" name="オブジェクト 49"/>
                      <p:cNvPicPr>
                        <a:picLocks noChangeAspect="1" noChangeArrowheads="1"/>
                      </p:cNvPicPr>
                      <p:nvPr/>
                    </p:nvPicPr>
                    <p:blipFill>
                      <a:blip r:embed="rId36"/>
                      <a:srcRect/>
                      <a:stretch>
                        <a:fillRect/>
                      </a:stretch>
                    </p:blipFill>
                    <p:spPr bwMode="auto">
                      <a:xfrm>
                        <a:off x="5580063" y="6234113"/>
                        <a:ext cx="85090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3" name="円/楕円 52"/>
          <p:cNvSpPr>
            <a:spLocks noChangeAspect="1"/>
          </p:cNvSpPr>
          <p:nvPr/>
        </p:nvSpPr>
        <p:spPr bwMode="auto">
          <a:xfrm>
            <a:off x="4802892" y="5589240"/>
            <a:ext cx="72008" cy="72008"/>
          </a:xfrm>
          <a:prstGeom prst="ellipse">
            <a:avLst/>
          </a:prstGeom>
          <a:solidFill>
            <a:schemeClr val="tx1"/>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Verdana" pitchFamily="34" charset="0"/>
              <a:ea typeface="ＭＳ Ｐゴシック" pitchFamily="50" charset="-128"/>
            </a:endParaRPr>
          </a:p>
        </p:txBody>
      </p:sp>
      <p:sp>
        <p:nvSpPr>
          <p:cNvPr id="54" name="円/楕円 53"/>
          <p:cNvSpPr>
            <a:spLocks noChangeAspect="1"/>
          </p:cNvSpPr>
          <p:nvPr/>
        </p:nvSpPr>
        <p:spPr bwMode="auto">
          <a:xfrm>
            <a:off x="7092280" y="5589240"/>
            <a:ext cx="72008" cy="72008"/>
          </a:xfrm>
          <a:prstGeom prst="ellipse">
            <a:avLst/>
          </a:prstGeom>
          <a:solidFill>
            <a:schemeClr val="tx1"/>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Verdana" pitchFamily="34" charset="0"/>
              <a:ea typeface="ＭＳ Ｐゴシック" pitchFamily="50" charset="-128"/>
            </a:endParaRPr>
          </a:p>
        </p:txBody>
      </p:sp>
    </p:spTree>
    <p:extLst>
      <p:ext uri="{BB962C8B-B14F-4D97-AF65-F5344CB8AC3E}">
        <p14:creationId xmlns:p14="http://schemas.microsoft.com/office/powerpoint/2010/main" val="7786455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Grp="1" noChangeArrowheads="1"/>
          </p:cNvSpPr>
          <p:nvPr>
            <p:ph type="title"/>
          </p:nvPr>
        </p:nvSpPr>
        <p:spPr/>
        <p:txBody>
          <a:bodyPr/>
          <a:lstStyle/>
          <a:p>
            <a:pPr eaLnBrk="1" hangingPunct="1"/>
            <a:r>
              <a:rPr lang="ja-JP" altLang="en-US" dirty="0"/>
              <a:t>ハミング</a:t>
            </a:r>
            <a:r>
              <a:rPr lang="ja-JP" altLang="en-US" dirty="0" smtClean="0"/>
              <a:t>符号（１）</a:t>
            </a:r>
          </a:p>
        </p:txBody>
      </p:sp>
      <p:graphicFrame>
        <p:nvGraphicFramePr>
          <p:cNvPr id="3" name="オブジェクト 2"/>
          <p:cNvGraphicFramePr>
            <a:graphicFrameLocks noChangeAspect="1"/>
          </p:cNvGraphicFramePr>
          <p:nvPr>
            <p:extLst>
              <p:ext uri="{D42A27DB-BD31-4B8C-83A1-F6EECF244321}">
                <p14:modId xmlns:p14="http://schemas.microsoft.com/office/powerpoint/2010/main" val="3319678968"/>
              </p:ext>
            </p:extLst>
          </p:nvPr>
        </p:nvGraphicFramePr>
        <p:xfrm>
          <a:off x="639241" y="1628775"/>
          <a:ext cx="4868863" cy="265113"/>
        </p:xfrm>
        <a:graphic>
          <a:graphicData uri="http://schemas.openxmlformats.org/presentationml/2006/ole">
            <mc:AlternateContent xmlns:mc="http://schemas.openxmlformats.org/markup-compatibility/2006">
              <mc:Choice xmlns:v="urn:schemas-microsoft-com:vml" Requires="v">
                <p:oleObj spid="_x0000_s96424" name="Equation" r:id="rId4" imgW="3746160" imgH="203040" progId="Equation.DSMT4">
                  <p:embed/>
                </p:oleObj>
              </mc:Choice>
              <mc:Fallback>
                <p:oleObj name="Equation" r:id="rId4" imgW="3746160" imgH="203040" progId="Equation.DSMT4">
                  <p:embed/>
                  <p:pic>
                    <p:nvPicPr>
                      <p:cNvPr id="0" name=""/>
                      <p:cNvPicPr>
                        <a:picLocks noChangeAspect="1" noChangeArrowheads="1"/>
                      </p:cNvPicPr>
                      <p:nvPr/>
                    </p:nvPicPr>
                    <p:blipFill>
                      <a:blip r:embed="rId5"/>
                      <a:srcRect/>
                      <a:stretch>
                        <a:fillRect/>
                      </a:stretch>
                    </p:blipFill>
                    <p:spPr bwMode="auto">
                      <a:xfrm>
                        <a:off x="639241" y="1628775"/>
                        <a:ext cx="4868863"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 name="オブジェクト 1"/>
          <p:cNvGraphicFramePr>
            <a:graphicFrameLocks noChangeAspect="1"/>
          </p:cNvGraphicFramePr>
          <p:nvPr>
            <p:extLst>
              <p:ext uri="{D42A27DB-BD31-4B8C-83A1-F6EECF244321}">
                <p14:modId xmlns:p14="http://schemas.microsoft.com/office/powerpoint/2010/main" val="3778709557"/>
              </p:ext>
            </p:extLst>
          </p:nvPr>
        </p:nvGraphicFramePr>
        <p:xfrm>
          <a:off x="2555776" y="2420888"/>
          <a:ext cx="3047760" cy="838080"/>
        </p:xfrm>
        <a:graphic>
          <a:graphicData uri="http://schemas.openxmlformats.org/presentationml/2006/ole">
            <mc:AlternateContent xmlns:mc="http://schemas.openxmlformats.org/markup-compatibility/2006">
              <mc:Choice xmlns:v="urn:schemas-microsoft-com:vml" Requires="v">
                <p:oleObj spid="_x0000_s96425" name="Equation" r:id="rId6" imgW="1015920" imgH="279360" progId="Equation.DSMT4">
                  <p:embed/>
                </p:oleObj>
              </mc:Choice>
              <mc:Fallback>
                <p:oleObj name="Equation" r:id="rId6" imgW="1015920" imgH="279360" progId="Equation.DSMT4">
                  <p:embed/>
                  <p:pic>
                    <p:nvPicPr>
                      <p:cNvPr id="0" name=""/>
                      <p:cNvPicPr/>
                      <p:nvPr/>
                    </p:nvPicPr>
                    <p:blipFill>
                      <a:blip r:embed="rId7"/>
                      <a:stretch>
                        <a:fillRect/>
                      </a:stretch>
                    </p:blipFill>
                    <p:spPr>
                      <a:xfrm>
                        <a:off x="2555776" y="2420888"/>
                        <a:ext cx="3047760" cy="838080"/>
                      </a:xfrm>
                      <a:prstGeom prst="rect">
                        <a:avLst/>
                      </a:prstGeom>
                    </p:spPr>
                  </p:pic>
                </p:oleObj>
              </mc:Fallback>
            </mc:AlternateContent>
          </a:graphicData>
        </a:graphic>
      </p:graphicFrame>
      <p:cxnSp>
        <p:nvCxnSpPr>
          <p:cNvPr id="5" name="直線コネクタ 4"/>
          <p:cNvCxnSpPr/>
          <p:nvPr/>
        </p:nvCxnSpPr>
        <p:spPr bwMode="auto">
          <a:xfrm>
            <a:off x="3851920" y="2420888"/>
            <a:ext cx="1512168" cy="0"/>
          </a:xfrm>
          <a:prstGeom prst="line">
            <a:avLst/>
          </a:prstGeom>
          <a:noFill/>
          <a:ln w="25400" cap="flat" cmpd="sng" algn="ctr">
            <a:solidFill>
              <a:schemeClr val="accent1"/>
            </a:solidFill>
            <a:prstDash val="solid"/>
            <a:round/>
            <a:headEnd type="triangle" w="med" len="med"/>
            <a:tailEnd type="triangle" w="med" len="med"/>
          </a:ln>
          <a:effectLst/>
        </p:spPr>
      </p:cxnSp>
      <p:sp>
        <p:nvSpPr>
          <p:cNvPr id="6" name="テキスト ボックス 5"/>
          <p:cNvSpPr txBox="1"/>
          <p:nvPr/>
        </p:nvSpPr>
        <p:spPr>
          <a:xfrm>
            <a:off x="4355976" y="2051556"/>
            <a:ext cx="330540" cy="369332"/>
          </a:xfrm>
          <a:prstGeom prst="rect">
            <a:avLst/>
          </a:prstGeom>
          <a:noFill/>
        </p:spPr>
        <p:txBody>
          <a:bodyPr wrap="none" rtlCol="0">
            <a:spAutoFit/>
          </a:bodyPr>
          <a:lstStyle/>
          <a:p>
            <a:r>
              <a:rPr kumimoji="1" lang="en-US" altLang="ja-JP" dirty="0" smtClean="0"/>
              <a:t>n</a:t>
            </a:r>
            <a:endParaRPr kumimoji="1" lang="ja-JP" altLang="en-US" dirty="0"/>
          </a:p>
        </p:txBody>
      </p:sp>
      <p:cxnSp>
        <p:nvCxnSpPr>
          <p:cNvPr id="8" name="直線コネクタ 7"/>
          <p:cNvCxnSpPr/>
          <p:nvPr/>
        </p:nvCxnSpPr>
        <p:spPr bwMode="auto">
          <a:xfrm>
            <a:off x="5652120" y="2420888"/>
            <a:ext cx="0" cy="648072"/>
          </a:xfrm>
          <a:prstGeom prst="line">
            <a:avLst/>
          </a:prstGeom>
          <a:noFill/>
          <a:ln w="25400" cap="flat" cmpd="sng" algn="ctr">
            <a:solidFill>
              <a:schemeClr val="accent1"/>
            </a:solidFill>
            <a:prstDash val="solid"/>
            <a:round/>
            <a:headEnd type="triangle" w="med" len="med"/>
            <a:tailEnd type="triangle" w="med" len="med"/>
          </a:ln>
          <a:effectLst/>
        </p:spPr>
      </p:cxnSp>
      <p:sp>
        <p:nvSpPr>
          <p:cNvPr id="9" name="テキスト ボックス 8"/>
          <p:cNvSpPr txBox="1"/>
          <p:nvPr/>
        </p:nvSpPr>
        <p:spPr>
          <a:xfrm>
            <a:off x="5691525" y="2573805"/>
            <a:ext cx="570990" cy="369332"/>
          </a:xfrm>
          <a:prstGeom prst="rect">
            <a:avLst/>
          </a:prstGeom>
          <a:noFill/>
        </p:spPr>
        <p:txBody>
          <a:bodyPr wrap="none" rtlCol="0">
            <a:spAutoFit/>
          </a:bodyPr>
          <a:lstStyle/>
          <a:p>
            <a:r>
              <a:rPr lang="en-US" altLang="ja-JP" dirty="0"/>
              <a:t>n</a:t>
            </a:r>
            <a:r>
              <a:rPr kumimoji="1" lang="en-US" altLang="ja-JP" dirty="0" smtClean="0"/>
              <a:t>-k</a:t>
            </a:r>
          </a:p>
        </p:txBody>
      </p:sp>
      <p:graphicFrame>
        <p:nvGraphicFramePr>
          <p:cNvPr id="11" name="オブジェクト 10"/>
          <p:cNvGraphicFramePr>
            <a:graphicFrameLocks noChangeAspect="1"/>
          </p:cNvGraphicFramePr>
          <p:nvPr>
            <p:extLst>
              <p:ext uri="{D42A27DB-BD31-4B8C-83A1-F6EECF244321}">
                <p14:modId xmlns:p14="http://schemas.microsoft.com/office/powerpoint/2010/main" val="888556854"/>
              </p:ext>
            </p:extLst>
          </p:nvPr>
        </p:nvGraphicFramePr>
        <p:xfrm>
          <a:off x="611560" y="3429000"/>
          <a:ext cx="5727701" cy="265113"/>
        </p:xfrm>
        <a:graphic>
          <a:graphicData uri="http://schemas.openxmlformats.org/presentationml/2006/ole">
            <mc:AlternateContent xmlns:mc="http://schemas.openxmlformats.org/markup-compatibility/2006">
              <mc:Choice xmlns:v="urn:schemas-microsoft-com:vml" Requires="v">
                <p:oleObj spid="_x0000_s96426" name="Equation" r:id="rId8" imgW="4406760" imgH="203040" progId="Equation.DSMT4">
                  <p:embed/>
                </p:oleObj>
              </mc:Choice>
              <mc:Fallback>
                <p:oleObj name="Equation" r:id="rId8" imgW="4406760" imgH="203040" progId="Equation.DSMT4">
                  <p:embed/>
                  <p:pic>
                    <p:nvPicPr>
                      <p:cNvPr id="0" name="オブジェクト 2"/>
                      <p:cNvPicPr>
                        <a:picLocks noChangeAspect="1" noChangeArrowheads="1"/>
                      </p:cNvPicPr>
                      <p:nvPr/>
                    </p:nvPicPr>
                    <p:blipFill>
                      <a:blip r:embed="rId9"/>
                      <a:srcRect/>
                      <a:stretch>
                        <a:fillRect/>
                      </a:stretch>
                    </p:blipFill>
                    <p:spPr bwMode="auto">
                      <a:xfrm>
                        <a:off x="611560" y="3429000"/>
                        <a:ext cx="5727701"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2" name="オブジェクト 11"/>
          <p:cNvGraphicFramePr>
            <a:graphicFrameLocks noChangeAspect="1"/>
          </p:cNvGraphicFramePr>
          <p:nvPr>
            <p:extLst>
              <p:ext uri="{D42A27DB-BD31-4B8C-83A1-F6EECF244321}">
                <p14:modId xmlns:p14="http://schemas.microsoft.com/office/powerpoint/2010/main" val="771442559"/>
              </p:ext>
            </p:extLst>
          </p:nvPr>
        </p:nvGraphicFramePr>
        <p:xfrm>
          <a:off x="1092472" y="3876576"/>
          <a:ext cx="6719888" cy="2144712"/>
        </p:xfrm>
        <a:graphic>
          <a:graphicData uri="http://schemas.openxmlformats.org/presentationml/2006/ole">
            <mc:AlternateContent xmlns:mc="http://schemas.openxmlformats.org/markup-compatibility/2006">
              <mc:Choice xmlns:v="urn:schemas-microsoft-com:vml" Requires="v">
                <p:oleObj spid="_x0000_s96427" name="Equation" r:id="rId10" imgW="5168880" imgH="1650960" progId="Equation.DSMT4">
                  <p:embed/>
                </p:oleObj>
              </mc:Choice>
              <mc:Fallback>
                <p:oleObj name="Equation" r:id="rId10" imgW="5168880" imgH="1650960" progId="Equation.DSMT4">
                  <p:embed/>
                  <p:pic>
                    <p:nvPicPr>
                      <p:cNvPr id="0" name=""/>
                      <p:cNvPicPr/>
                      <p:nvPr/>
                    </p:nvPicPr>
                    <p:blipFill>
                      <a:blip r:embed="rId11"/>
                      <a:stretch>
                        <a:fillRect/>
                      </a:stretch>
                    </p:blipFill>
                    <p:spPr>
                      <a:xfrm>
                        <a:off x="1092472" y="3876576"/>
                        <a:ext cx="6719888" cy="2144712"/>
                      </a:xfrm>
                      <a:prstGeom prst="rect">
                        <a:avLst/>
                      </a:prstGeom>
                    </p:spPr>
                  </p:pic>
                </p:oleObj>
              </mc:Fallback>
            </mc:AlternateContent>
          </a:graphicData>
        </a:graphic>
      </p:graphicFrame>
    </p:spTree>
    <p:extLst>
      <p:ext uri="{BB962C8B-B14F-4D97-AF65-F5344CB8AC3E}">
        <p14:creationId xmlns:p14="http://schemas.microsoft.com/office/powerpoint/2010/main" val="2703688156"/>
      </p:ext>
    </p:extLst>
  </p:cSld>
  <p:clrMapOvr>
    <a:masterClrMapping/>
  </p:clrMapOvr>
  <p:timing>
    <p:tnLst>
      <p:par>
        <p:cTn id="1" dur="indefinite" restart="never" nodeType="tmRoot"/>
      </p:par>
    </p:tnLst>
  </p:timing>
</p:sld>
</file>

<file path=ppt/theme/theme1.xml><?xml version="1.0" encoding="utf-8"?>
<a:theme xmlns:a="http://schemas.openxmlformats.org/drawingml/2006/main" name="Level">
  <a:themeElements>
    <a:clrScheme name="黄緑">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Level">
      <a:majorFont>
        <a:latin typeface="Garamond"/>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5400" cap="flat" cmpd="sng" algn="ctr">
          <a:solidFill>
            <a:schemeClr val="accent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chemeClr val="tx1"/>
            </a:solidFill>
            <a:effectLst/>
            <a:latin typeface="Verdana" pitchFamily="34" charset="0"/>
            <a:ea typeface="ＭＳ Ｐゴシック" pitchFamily="50" charset="-128"/>
          </a:defRPr>
        </a:defPPr>
      </a:lstStyle>
    </a:spDef>
    <a:lnDef>
      <a:spPr bwMode="auto">
        <a:xfrm>
          <a:off x="0" y="0"/>
          <a:ext cx="1" cy="1"/>
        </a:xfrm>
        <a:custGeom>
          <a:avLst/>
          <a:gdLst/>
          <a:ahLst/>
          <a:cxnLst/>
          <a:rect l="0" t="0" r="0" b="0"/>
          <a:pathLst/>
        </a:custGeom>
        <a:noFill/>
        <a:ln w="25400" cap="flat" cmpd="sng" algn="ctr">
          <a:solidFill>
            <a:schemeClr val="accent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chemeClr val="tx1"/>
            </a:solidFill>
            <a:effectLst/>
            <a:latin typeface="Verdana" pitchFamily="34" charset="0"/>
            <a:ea typeface="ＭＳ Ｐゴシック" pitchFamily="50" charset="-128"/>
          </a:defRPr>
        </a:defPPr>
      </a:lstStyle>
    </a:lnDef>
  </a:objectDefaults>
  <a:extraClrSchemeLst>
    <a:extraClrScheme>
      <a:clrScheme name="Level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Level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Level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Level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Level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Level</Template>
  <TotalTime>9327</TotalTime>
  <Words>545</Words>
  <Application>Microsoft Office PowerPoint</Application>
  <PresentationFormat>画面に合わせる (4:3)</PresentationFormat>
  <Paragraphs>181</Paragraphs>
  <Slides>44</Slides>
  <Notes>24</Notes>
  <HiddenSlides>0</HiddenSlides>
  <MMClips>0</MMClips>
  <ScaleCrop>false</ScaleCrop>
  <HeadingPairs>
    <vt:vector size="6" baseType="variant">
      <vt:variant>
        <vt:lpstr>テーマ</vt:lpstr>
      </vt:variant>
      <vt:variant>
        <vt:i4>1</vt:i4>
      </vt:variant>
      <vt:variant>
        <vt:lpstr>埋め込まれた OLE サーバー</vt:lpstr>
      </vt:variant>
      <vt:variant>
        <vt:i4>1</vt:i4>
      </vt:variant>
      <vt:variant>
        <vt:lpstr>スライド タイトル</vt:lpstr>
      </vt:variant>
      <vt:variant>
        <vt:i4>44</vt:i4>
      </vt:variant>
    </vt:vector>
  </HeadingPairs>
  <TitlesOfParts>
    <vt:vector size="46" baseType="lpstr">
      <vt:lpstr>Level</vt:lpstr>
      <vt:lpstr>Equation</vt:lpstr>
      <vt:lpstr>環境数理モデル特論Ａ （符号理論）</vt:lpstr>
      <vt:lpstr>符号理論</vt:lpstr>
      <vt:lpstr>線形符号</vt:lpstr>
      <vt:lpstr>PowerPoint プレゼンテーション</vt:lpstr>
      <vt:lpstr>PowerPoint プレゼンテーション</vt:lpstr>
      <vt:lpstr>PowerPoint プレゼンテーション</vt:lpstr>
      <vt:lpstr>ハミング距離</vt:lpstr>
      <vt:lpstr>限界距離復号法</vt:lpstr>
      <vt:lpstr>ハミング符号（１）</vt:lpstr>
      <vt:lpstr>ハミング符号（２）</vt:lpstr>
      <vt:lpstr>PowerPoint プレゼンテーション</vt:lpstr>
      <vt:lpstr>PowerPoint プレゼンテーション</vt:lpstr>
      <vt:lpstr>短縮ハミング符号（１）</vt:lpstr>
      <vt:lpstr>短縮ハミング符号（２）</vt:lpstr>
      <vt:lpstr>ガロア体（有限体）（１）</vt:lpstr>
      <vt:lpstr>ガロア体（有限体）（２）</vt:lpstr>
      <vt:lpstr>既約多項式</vt:lpstr>
      <vt:lpstr>ガロア拡大体（１）</vt:lpstr>
      <vt:lpstr>ガロア拡大体（２）</vt:lpstr>
      <vt:lpstr>ガロア拡大体（３）</vt:lpstr>
      <vt:lpstr>原始既約多項式</vt:lpstr>
      <vt:lpstr>原始元と原始既約多項式の存在（１）</vt:lpstr>
      <vt:lpstr>原始元と原始既約多項式の存在（２）</vt:lpstr>
      <vt:lpstr>共役元</vt:lpstr>
      <vt:lpstr>巡回符号（１）</vt:lpstr>
      <vt:lpstr>巡回符号（２）</vt:lpstr>
      <vt:lpstr>PowerPoint プレゼンテーション</vt:lpstr>
      <vt:lpstr>巡回符号の生成行列</vt:lpstr>
      <vt:lpstr>巡回符号のパリティチェック行列</vt:lpstr>
      <vt:lpstr>巡回符号の最小距離（１）</vt:lpstr>
      <vt:lpstr>巡回符号の最小距離（２）</vt:lpstr>
      <vt:lpstr>BCH符号（１）(Bose-Chaudhuri-Hocquenghem Code)</vt:lpstr>
      <vt:lpstr>BCH符号（２）(Bose-Chaudhuri-Hocquenghem Code)</vt:lpstr>
      <vt:lpstr>BCH符号の復号（直接法（１））</vt:lpstr>
      <vt:lpstr>BCH符号の復号（直接法（２））</vt:lpstr>
      <vt:lpstr>BCH符号の復号（ピーターソン法（１））</vt:lpstr>
      <vt:lpstr>BCH符号の復号（ピーターソン法（２））</vt:lpstr>
      <vt:lpstr>BCH符号の復号（ピーターソン法（２））</vt:lpstr>
      <vt:lpstr>BCH符号の復号（ピーターソン法（３））</vt:lpstr>
      <vt:lpstr>拡張ユークリッドアルゴリズム（互除法）</vt:lpstr>
      <vt:lpstr>ユークリッド復号法</vt:lpstr>
      <vt:lpstr>PowerPoint プレゼンテーション</vt:lpstr>
      <vt:lpstr>ユークリッド復号法</vt:lpstr>
      <vt:lpstr>ユークリッド復号法</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Kohtaro Watanabe</dc:creator>
  <cp:lastModifiedBy>FJ-USER</cp:lastModifiedBy>
  <cp:revision>343</cp:revision>
  <cp:lastPrinted>2013-04-09T04:52:39Z</cp:lastPrinted>
  <dcterms:created xsi:type="dcterms:W3CDTF">2005-04-04T03:19:33Z</dcterms:created>
  <dcterms:modified xsi:type="dcterms:W3CDTF">2016-08-02T13:10:50Z</dcterms:modified>
</cp:coreProperties>
</file>