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60"/>
  </p:normalViewPr>
  <p:slideViewPr>
    <p:cSldViewPr>
      <p:cViewPr varScale="1">
        <p:scale>
          <a:sx n="114" d="100"/>
          <a:sy n="114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E01C8A3-3AF0-40A6-814C-7DABBDD7CBBE}" type="datetimeFigureOut">
              <a:rPr kumimoji="1" lang="ja-JP" altLang="en-US" smtClean="0"/>
              <a:t>2016/8/15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7C3A87-E27A-4B3D-99D7-C8BD66CAC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プロセッシング入門４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初歩のプログラミング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218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ウインドウを使った関数版バブルソート</a:t>
            </a:r>
            <a:endParaRPr kumimoji="1" lang="ja-JP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484438" cy="161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81" y="883721"/>
            <a:ext cx="6404397" cy="585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H="1">
            <a:off x="1043608" y="222278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923928" y="2038122"/>
            <a:ext cx="3305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１秒に１回表示する．でないと</a:t>
            </a:r>
            <a:r>
              <a:rPr kumimoji="1" lang="en-US" altLang="ja-JP" sz="1200" dirty="0" err="1" smtClean="0"/>
              <a:t>i</a:t>
            </a:r>
            <a:r>
              <a:rPr kumimoji="1" lang="ja-JP" altLang="en-US" sz="1200" dirty="0" smtClean="0"/>
              <a:t>ラウンド目のソート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結果が</a:t>
            </a:r>
            <a:r>
              <a:rPr lang="ja-JP" altLang="en-US" sz="1200" dirty="0"/>
              <a:t>確認</a:t>
            </a:r>
            <a:r>
              <a:rPr lang="ja-JP" altLang="en-US" sz="1200" dirty="0" smtClean="0"/>
              <a:t>できない．</a:t>
            </a:r>
            <a:endParaRPr kumimoji="1" lang="ja-JP" altLang="en-US" sz="1200" dirty="0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1907704" y="3006864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563888" y="2868364"/>
            <a:ext cx="3996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ウインドウの座標</a:t>
            </a:r>
            <a:r>
              <a:rPr kumimoji="1" lang="en-US" altLang="ja-JP" sz="1200" dirty="0" smtClean="0"/>
              <a:t>(30+20*</a:t>
            </a:r>
            <a:r>
              <a:rPr kumimoji="1" lang="en-US" altLang="ja-JP" sz="1200" dirty="0" err="1" smtClean="0"/>
              <a:t>j,height</a:t>
            </a:r>
            <a:r>
              <a:rPr lang="en-US" altLang="ja-JP" sz="1200" dirty="0" smtClean="0"/>
              <a:t>/2)</a:t>
            </a:r>
            <a:r>
              <a:rPr lang="ja-JP" altLang="en-US" sz="1200" dirty="0" smtClean="0"/>
              <a:t>に</a:t>
            </a:r>
            <a:r>
              <a:rPr lang="en-US" altLang="ja-JP" sz="1200" dirty="0" smtClean="0"/>
              <a:t>a[j]</a:t>
            </a:r>
            <a:r>
              <a:rPr lang="ja-JP" altLang="en-US" sz="1200" dirty="0" smtClean="0"/>
              <a:t>の値を表示する．</a:t>
            </a:r>
            <a:endParaRPr kumimoji="1" lang="ja-JP" altLang="en-US" sz="1200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1187624" y="263691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267744" y="2636912"/>
            <a:ext cx="129614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35896" y="4010580"/>
            <a:ext cx="3268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c</a:t>
            </a:r>
            <a:r>
              <a:rPr kumimoji="1" lang="en-US" altLang="ja-JP" sz="1200" dirty="0" smtClean="0"/>
              <a:t>ount</a:t>
            </a:r>
            <a:r>
              <a:rPr kumimoji="1" lang="ja-JP" altLang="en-US" sz="1200" dirty="0" smtClean="0"/>
              <a:t>ラウンド目のバブルソートを行うという意味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452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ウインドウを使った関数版バブルソート（２）</a:t>
            </a:r>
            <a:endParaRPr kumimoji="1" lang="ja-JP" alt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492442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28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ウインドウを使った関数版バブルソート（２）</a:t>
            </a:r>
            <a:endParaRPr kumimoji="1" lang="ja-JP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54673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1728192" cy="187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1728193" cy="1876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15616" y="4728117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ソート前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63420" y="4725825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ソート後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672" y="5301208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　データの数を</a:t>
            </a:r>
            <a:r>
              <a:rPr kumimoji="1" lang="en-US" altLang="ja-JP" dirty="0" smtClean="0"/>
              <a:t>100,1000</a:t>
            </a:r>
            <a:r>
              <a:rPr kumimoji="1" lang="ja-JP" altLang="en-US" dirty="0" smtClean="0"/>
              <a:t>にしたものを作成せよ．</a:t>
            </a:r>
            <a:endParaRPr kumimoji="1" lang="en-US" altLang="ja-JP" dirty="0" smtClean="0"/>
          </a:p>
          <a:p>
            <a:r>
              <a:rPr lang="en-US" altLang="ja-JP" dirty="0" err="1"/>
              <a:t>f</a:t>
            </a:r>
            <a:r>
              <a:rPr kumimoji="1" lang="en-US" altLang="ja-JP" dirty="0" err="1" smtClean="0"/>
              <a:t>ramerate</a:t>
            </a:r>
            <a:r>
              <a:rPr kumimoji="1" lang="en-US" altLang="ja-JP" dirty="0" smtClean="0"/>
              <a:t>()</a:t>
            </a:r>
            <a:r>
              <a:rPr lang="ja-JP" altLang="en-US" dirty="0" smtClean="0"/>
              <a:t>は間延びしないよう適当に変更してよい．</a:t>
            </a:r>
            <a:endParaRPr lang="en-US" altLang="ja-JP" dirty="0" smtClean="0"/>
          </a:p>
          <a:p>
            <a:r>
              <a:rPr lang="ja-JP" altLang="en-US" dirty="0">
                <a:solidFill>
                  <a:srgbClr val="FF0000"/>
                </a:solidFill>
              </a:rPr>
              <a:t>できた人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r>
              <a:rPr lang="ja-JP" altLang="en-US" dirty="0" smtClean="0"/>
              <a:t>校内メールでプログラム</a:t>
            </a:r>
            <a:r>
              <a:rPr lang="ja-JP" altLang="en-US" dirty="0" smtClean="0"/>
              <a:t>を</a:t>
            </a:r>
            <a:r>
              <a:rPr lang="ja-JP" altLang="en-US" dirty="0"/>
              <a:t>送付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lang="ja-JP" altLang="en-US" dirty="0"/>
              <a:t>基礎</a:t>
            </a:r>
            <a:r>
              <a:rPr lang="ja-JP" altLang="en-US" dirty="0" smtClean="0"/>
              <a:t>電磁気学演習の点に加算します．</a:t>
            </a:r>
            <a:endParaRPr lang="en-US" altLang="ja-JP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1475656" y="5301208"/>
            <a:ext cx="5400600" cy="12003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29923" y="3393020"/>
            <a:ext cx="330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提出</a:t>
            </a:r>
            <a:r>
              <a:rPr lang="ja-JP" altLang="en-US" dirty="0" smtClean="0"/>
              <a:t>期限：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ja-JP" altLang="en-US" dirty="0"/>
              <a:t>７</a:t>
            </a:r>
            <a:r>
              <a:rPr lang="ja-JP" altLang="en-US" dirty="0" smtClean="0"/>
              <a:t>日</a:t>
            </a:r>
            <a:r>
              <a:rPr lang="ja-JP" altLang="en-US" dirty="0" smtClean="0"/>
              <a:t>（金）</a:t>
            </a:r>
            <a:r>
              <a:rPr lang="ja-JP" altLang="en-US" dirty="0" smtClean="0"/>
              <a:t>１６：３０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8808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ライブラリ</a:t>
            </a:r>
            <a:r>
              <a:rPr lang="ja-JP" altLang="en-US" dirty="0" smtClean="0"/>
              <a:t>の使用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56769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角丸四角形 7"/>
          <p:cNvSpPr/>
          <p:nvPr/>
        </p:nvSpPr>
        <p:spPr>
          <a:xfrm>
            <a:off x="501757" y="2190963"/>
            <a:ext cx="4890991" cy="2131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5508104" y="2297537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508104" y="2408151"/>
            <a:ext cx="346120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マイドキュメントの下の</a:t>
            </a:r>
            <a:r>
              <a:rPr lang="en-US" altLang="ja-JP" sz="1100" dirty="0" smtClean="0"/>
              <a:t>Processing</a:t>
            </a:r>
            <a:r>
              <a:rPr lang="ja-JP" altLang="en-US" sz="1100" dirty="0" smtClean="0"/>
              <a:t>フォルダの下の</a:t>
            </a:r>
            <a:endParaRPr lang="en-US" altLang="ja-JP" sz="1100" dirty="0" smtClean="0"/>
          </a:p>
          <a:p>
            <a:r>
              <a:rPr lang="en-US" altLang="ja-JP" sz="1100" dirty="0"/>
              <a:t>l</a:t>
            </a:r>
            <a:r>
              <a:rPr lang="en-US" altLang="ja-JP" sz="1100" dirty="0" smtClean="0"/>
              <a:t>ibraries</a:t>
            </a:r>
            <a:r>
              <a:rPr lang="ja-JP" altLang="en-US" sz="1100" dirty="0" smtClean="0"/>
              <a:t>に</a:t>
            </a:r>
            <a:r>
              <a:rPr lang="en-US" altLang="ja-JP" sz="1100" dirty="0" smtClean="0"/>
              <a:t>contrllP5</a:t>
            </a:r>
            <a:r>
              <a:rPr lang="ja-JP" altLang="en-US" sz="1100" dirty="0" err="1" smtClean="0"/>
              <a:t>を置</a:t>
            </a:r>
            <a:r>
              <a:rPr lang="ja-JP" altLang="en-US" sz="1100" dirty="0" smtClean="0"/>
              <a:t>きます．</a:t>
            </a:r>
            <a:endParaRPr lang="en-US" altLang="ja-JP" sz="1100" dirty="0" smtClean="0"/>
          </a:p>
          <a:p>
            <a:r>
              <a:rPr lang="en-US" altLang="ja-JP" sz="1100" dirty="0" smtClean="0"/>
              <a:t>contrllP5</a:t>
            </a:r>
            <a:r>
              <a:rPr lang="ja-JP" altLang="en-US" sz="1100" dirty="0" smtClean="0"/>
              <a:t>は私のページの</a:t>
            </a:r>
            <a:r>
              <a:rPr lang="en-US" altLang="ja-JP" sz="1100" dirty="0" smtClean="0"/>
              <a:t>contrllP5.zip</a:t>
            </a:r>
            <a:r>
              <a:rPr lang="ja-JP" altLang="en-US" sz="1100" dirty="0" smtClean="0"/>
              <a:t>からダウンロード</a:t>
            </a:r>
            <a:endParaRPr lang="en-US" altLang="ja-JP" sz="1100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57" y="3861048"/>
            <a:ext cx="60293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611560" y="5680323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こうなっていればＯＫ</a:t>
            </a:r>
            <a:endParaRPr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299310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ライブラリ</a:t>
            </a:r>
            <a:r>
              <a:rPr lang="ja-JP" altLang="en-US" dirty="0" smtClean="0"/>
              <a:t>の使用（２）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9552" y="1007150"/>
            <a:ext cx="72122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ライブラリのスライドバーをつけて</a:t>
            </a:r>
            <a:r>
              <a:rPr lang="ja-JP" altLang="en-US" sz="1100" dirty="0"/>
              <a:t>２つ</a:t>
            </a:r>
            <a:r>
              <a:rPr lang="ja-JP" altLang="en-US" sz="1100" dirty="0" smtClean="0"/>
              <a:t>の荷電粒子の電荷量を変化できるようにしてみます．</a:t>
            </a:r>
            <a:r>
              <a:rPr lang="ja-JP" altLang="en-US" sz="1100" dirty="0" smtClean="0">
                <a:solidFill>
                  <a:srgbClr val="00B0F0"/>
                </a:solidFill>
              </a:rPr>
              <a:t>シミュレーターっぽく</a:t>
            </a:r>
            <a:r>
              <a:rPr lang="ja-JP" altLang="en-US" sz="1100" dirty="0" smtClean="0"/>
              <a:t>なります．</a:t>
            </a:r>
            <a:endParaRPr lang="en-US" altLang="ja-JP" sz="11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83857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383857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右矢印 1"/>
          <p:cNvSpPr/>
          <p:nvPr/>
        </p:nvSpPr>
        <p:spPr>
          <a:xfrm>
            <a:off x="4355976" y="378904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6093296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初期画面（</a:t>
            </a:r>
            <a:r>
              <a:rPr lang="en-US" altLang="ja-JP" dirty="0" smtClean="0"/>
              <a:t>Q1=Q2=0)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96136" y="6084004"/>
            <a:ext cx="20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スライドバー操作後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41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ライブラリ</a:t>
            </a:r>
            <a:r>
              <a:rPr lang="ja-JP" altLang="en-US" dirty="0" smtClean="0"/>
              <a:t>の使用（３）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1" y="876345"/>
            <a:ext cx="4325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/>
              <a:t>setup()</a:t>
            </a:r>
            <a:r>
              <a:rPr lang="ja-JP" altLang="en-US" sz="1100" dirty="0" smtClean="0"/>
              <a:t>と</a:t>
            </a:r>
            <a:r>
              <a:rPr lang="en-US" altLang="ja-JP" sz="1100" dirty="0" smtClean="0"/>
              <a:t>draw()</a:t>
            </a:r>
            <a:r>
              <a:rPr lang="ja-JP" altLang="en-US" sz="1100" dirty="0" smtClean="0"/>
              <a:t>は次のように変更する．</a:t>
            </a:r>
            <a:r>
              <a:rPr lang="en-US" altLang="ja-JP" sz="1100" dirty="0"/>
              <a:t>a</a:t>
            </a:r>
            <a:r>
              <a:rPr lang="en-US" altLang="ja-JP" sz="1100" dirty="0" smtClean="0"/>
              <a:t>rrow()</a:t>
            </a:r>
            <a:r>
              <a:rPr lang="ja-JP" altLang="en-US" sz="1100" dirty="0" smtClean="0"/>
              <a:t>は変更の必要はない．</a:t>
            </a:r>
            <a:endParaRPr lang="en-US" altLang="ja-JP" sz="11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33432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 flipH="1">
            <a:off x="3075285" y="3470945"/>
            <a:ext cx="9206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114785" y="3331751"/>
            <a:ext cx="1624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スライドバーの配置座標</a:t>
            </a:r>
            <a:endParaRPr lang="en-US" altLang="ja-JP" sz="1100" dirty="0" smtClean="0"/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3068221" y="3645024"/>
            <a:ext cx="9206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109889" y="3527430"/>
            <a:ext cx="18533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スライドバーのとる値の範囲</a:t>
            </a:r>
            <a:endParaRPr lang="en-US" altLang="ja-JP" sz="1100" dirty="0" smtClean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3068221" y="3797424"/>
            <a:ext cx="9206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109889" y="3696608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スライドバーのサイズ</a:t>
            </a:r>
            <a:endParaRPr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330780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ライブラリ</a:t>
            </a:r>
            <a:r>
              <a:rPr lang="ja-JP" altLang="en-US" dirty="0" smtClean="0"/>
              <a:t>の使用（３）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1" y="876345"/>
            <a:ext cx="19944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/>
              <a:t>draw()</a:t>
            </a:r>
            <a:r>
              <a:rPr lang="ja-JP" altLang="en-US" sz="1100" dirty="0" smtClean="0"/>
              <a:t>は次のように変更する．</a:t>
            </a:r>
            <a:endParaRPr lang="en-US" altLang="ja-JP" sz="11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268760"/>
            <a:ext cx="6429375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827585" y="3068960"/>
            <a:ext cx="3600400" cy="2131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4499992" y="317553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508104" y="3030253"/>
            <a:ext cx="18614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スライドバーの値を利用する</a:t>
            </a:r>
            <a:endParaRPr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3359123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88832" cy="6155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ライブラリ</a:t>
            </a:r>
            <a:r>
              <a:rPr lang="ja-JP" altLang="en-US" dirty="0" smtClean="0"/>
              <a:t>の使用（４）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75656" y="1447616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　</a:t>
            </a:r>
            <a:r>
              <a:rPr kumimoji="1" lang="ja-JP" altLang="en-US" dirty="0" smtClean="0"/>
              <a:t>スライドバーをつけた２つの荷電粒子のシミュレーションを完成せよ．</a:t>
            </a:r>
            <a:r>
              <a:rPr lang="ja-JP" altLang="en-US" dirty="0">
                <a:solidFill>
                  <a:srgbClr val="FF0000"/>
                </a:solidFill>
              </a:rPr>
              <a:t>できた人は</a:t>
            </a:r>
            <a:r>
              <a:rPr lang="ja-JP" altLang="en-US" dirty="0"/>
              <a:t>校内メールでプログラム</a:t>
            </a:r>
            <a:r>
              <a:rPr lang="ja-JP" altLang="en-US" dirty="0" smtClean="0"/>
              <a:t>を</a:t>
            </a:r>
            <a:r>
              <a:rPr lang="ja-JP" altLang="en-US" dirty="0"/>
              <a:t>送付</a:t>
            </a:r>
            <a:r>
              <a:rPr lang="ja-JP" altLang="en-US" dirty="0" smtClean="0"/>
              <a:t>．基礎</a:t>
            </a:r>
            <a:r>
              <a:rPr lang="ja-JP" altLang="en-US" dirty="0"/>
              <a:t>電磁気学演習の点に加算します．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1331640" y="1447616"/>
            <a:ext cx="5400600" cy="105631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75656" y="4183920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　</a:t>
            </a:r>
            <a:r>
              <a:rPr kumimoji="1" lang="ja-JP" altLang="en-US" dirty="0" smtClean="0"/>
              <a:t>スライドバーをつけた３つの荷電粒子のシミュレーションを作成せよ．</a:t>
            </a:r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配置は正三角形とする．</a:t>
            </a:r>
            <a:r>
              <a:rPr lang="ja-JP" altLang="en-US" dirty="0" smtClean="0">
                <a:solidFill>
                  <a:srgbClr val="FF0000"/>
                </a:solidFill>
              </a:rPr>
              <a:t>できた</a:t>
            </a:r>
            <a:r>
              <a:rPr lang="ja-JP" altLang="en-US" dirty="0">
                <a:solidFill>
                  <a:srgbClr val="FF0000"/>
                </a:solidFill>
              </a:rPr>
              <a:t>人は</a:t>
            </a:r>
            <a:r>
              <a:rPr lang="ja-JP" altLang="en-US" dirty="0"/>
              <a:t>校内メールでプログラム</a:t>
            </a:r>
            <a:r>
              <a:rPr lang="ja-JP" altLang="en-US" dirty="0" smtClean="0"/>
              <a:t>を</a:t>
            </a:r>
            <a:r>
              <a:rPr lang="ja-JP" altLang="en-US" dirty="0"/>
              <a:t>送付</a:t>
            </a:r>
            <a:r>
              <a:rPr lang="ja-JP" altLang="en-US" dirty="0" smtClean="0"/>
              <a:t>．基礎</a:t>
            </a:r>
            <a:r>
              <a:rPr lang="ja-JP" altLang="en-US" dirty="0"/>
              <a:t>電磁気学演習の点に加算します．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16" name="角丸四角形 15"/>
          <p:cNvSpPr/>
          <p:nvPr/>
        </p:nvSpPr>
        <p:spPr>
          <a:xfrm>
            <a:off x="1331640" y="4183920"/>
            <a:ext cx="5400600" cy="12723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58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1472</TotalTime>
  <Words>218</Words>
  <Application>Microsoft Office PowerPoint</Application>
  <PresentationFormat>画面に合わせる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エッセンシャル</vt:lpstr>
      <vt:lpstr>プロセッシング入門４</vt:lpstr>
      <vt:lpstr>ウインドウを使った関数版バブルソート</vt:lpstr>
      <vt:lpstr>ウインドウを使った関数版バブルソート（２）</vt:lpstr>
      <vt:lpstr>ウインドウを使った関数版バブルソート（２）</vt:lpstr>
      <vt:lpstr>ライブラリの使用</vt:lpstr>
      <vt:lpstr>ライブラリの使用（２）</vt:lpstr>
      <vt:lpstr>ライブラリの使用（３）</vt:lpstr>
      <vt:lpstr>ライブラリの使用（３）</vt:lpstr>
      <vt:lpstr>ライブラリの使用（４）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プロセッシング入門１</dc:title>
  <dc:creator>FJ-USER</dc:creator>
  <cp:lastModifiedBy>FJ-USER</cp:lastModifiedBy>
  <cp:revision>42</cp:revision>
  <dcterms:created xsi:type="dcterms:W3CDTF">2015-08-21T09:26:22Z</dcterms:created>
  <dcterms:modified xsi:type="dcterms:W3CDTF">2016-08-15T05:52:30Z</dcterms:modified>
</cp:coreProperties>
</file>